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80" r:id="rId17"/>
    <p:sldId id="281"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B1DE2-DD2B-44AB-8375-AE6DBF10808E}" type="datetimeFigureOut">
              <a:rPr lang="en-NZ" smtClean="0"/>
              <a:t>8/11/2011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68A18-ED4F-410A-91E1-2D53E23784F2}" type="slidenum">
              <a:rPr lang="en-NZ" smtClean="0"/>
              <a:t>‹#›</a:t>
            </a:fld>
            <a:endParaRPr lang="en-NZ"/>
          </a:p>
        </p:txBody>
      </p:sp>
    </p:spTree>
    <p:extLst>
      <p:ext uri="{BB962C8B-B14F-4D97-AF65-F5344CB8AC3E}">
        <p14:creationId xmlns:p14="http://schemas.microsoft.com/office/powerpoint/2010/main" val="17636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Another</a:t>
            </a:r>
            <a:r>
              <a:rPr lang="en-NZ" baseline="0" dirty="0" smtClean="0"/>
              <a:t> suitable song could replace </a:t>
            </a:r>
            <a:r>
              <a:rPr lang="en-NZ" i="1" baseline="0" dirty="0" smtClean="0"/>
              <a:t>Goodbye for Now</a:t>
            </a:r>
            <a:endParaRPr lang="en-NZ" i="1" dirty="0"/>
          </a:p>
        </p:txBody>
      </p:sp>
      <p:sp>
        <p:nvSpPr>
          <p:cNvPr id="4" name="Slide Number Placeholder 3"/>
          <p:cNvSpPr>
            <a:spLocks noGrp="1"/>
          </p:cNvSpPr>
          <p:nvPr>
            <p:ph type="sldNum" sz="quarter" idx="10"/>
          </p:nvPr>
        </p:nvSpPr>
        <p:spPr/>
        <p:txBody>
          <a:bodyPr/>
          <a:lstStyle/>
          <a:p>
            <a:fld id="{61168A18-ED4F-410A-91E1-2D53E23784F2}" type="slidenum">
              <a:rPr lang="en-NZ" smtClean="0"/>
              <a:t>2</a:t>
            </a:fld>
            <a:endParaRPr lang="en-NZ"/>
          </a:p>
        </p:txBody>
      </p:sp>
    </p:spTree>
    <p:extLst>
      <p:ext uri="{BB962C8B-B14F-4D97-AF65-F5344CB8AC3E}">
        <p14:creationId xmlns:p14="http://schemas.microsoft.com/office/powerpoint/2010/main" val="24243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Animated by paragraph</a:t>
            </a:r>
            <a:endParaRPr lang="en-NZ" dirty="0"/>
          </a:p>
        </p:txBody>
      </p:sp>
      <p:sp>
        <p:nvSpPr>
          <p:cNvPr id="4" name="Slide Number Placeholder 3"/>
          <p:cNvSpPr>
            <a:spLocks noGrp="1"/>
          </p:cNvSpPr>
          <p:nvPr>
            <p:ph type="sldNum" sz="quarter" idx="10"/>
          </p:nvPr>
        </p:nvSpPr>
        <p:spPr/>
        <p:txBody>
          <a:bodyPr/>
          <a:lstStyle/>
          <a:p>
            <a:fld id="{61168A18-ED4F-410A-91E1-2D53E23784F2}" type="slidenum">
              <a:rPr lang="en-NZ" smtClean="0"/>
              <a:t>13</a:t>
            </a:fld>
            <a:endParaRPr lang="en-NZ"/>
          </a:p>
        </p:txBody>
      </p:sp>
    </p:spTree>
    <p:extLst>
      <p:ext uri="{BB962C8B-B14F-4D97-AF65-F5344CB8AC3E}">
        <p14:creationId xmlns:p14="http://schemas.microsoft.com/office/powerpoint/2010/main" val="139681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1168A18-ED4F-410A-91E1-2D53E23784F2}" type="slidenum">
              <a:rPr lang="en-NZ" smtClean="0"/>
              <a:t>18</a:t>
            </a:fld>
            <a:endParaRPr lang="en-NZ"/>
          </a:p>
        </p:txBody>
      </p:sp>
    </p:spTree>
    <p:extLst>
      <p:ext uri="{BB962C8B-B14F-4D97-AF65-F5344CB8AC3E}">
        <p14:creationId xmlns:p14="http://schemas.microsoft.com/office/powerpoint/2010/main" val="362444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Another appropriate song could be substituted</a:t>
            </a:r>
            <a:endParaRPr lang="en-NZ" dirty="0"/>
          </a:p>
        </p:txBody>
      </p:sp>
      <p:sp>
        <p:nvSpPr>
          <p:cNvPr id="4" name="Slide Number Placeholder 3"/>
          <p:cNvSpPr>
            <a:spLocks noGrp="1"/>
          </p:cNvSpPr>
          <p:nvPr>
            <p:ph type="sldNum" sz="quarter" idx="10"/>
          </p:nvPr>
        </p:nvSpPr>
        <p:spPr/>
        <p:txBody>
          <a:bodyPr/>
          <a:lstStyle/>
          <a:p>
            <a:fld id="{61168A18-ED4F-410A-91E1-2D53E23784F2}" type="slidenum">
              <a:rPr lang="en-NZ" smtClean="0"/>
              <a:t>19</a:t>
            </a:fld>
            <a:endParaRPr lang="en-NZ"/>
          </a:p>
        </p:txBody>
      </p:sp>
    </p:spTree>
    <p:extLst>
      <p:ext uri="{BB962C8B-B14F-4D97-AF65-F5344CB8AC3E}">
        <p14:creationId xmlns:p14="http://schemas.microsoft.com/office/powerpoint/2010/main" val="2645837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249394D-DB8D-460B-A672-AF30E9DF2EF6}" type="datetimeFigureOut">
              <a:rPr lang="en-NZ" smtClean="0"/>
              <a:pPr/>
              <a:t>8/11/2011</a:t>
            </a:fld>
            <a:endParaRPr lang="en-NZ"/>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NZ"/>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A5C195-0318-4EFA-B2F5-D89BC20DD436}" type="slidenum">
              <a:rPr lang="en-NZ" smtClean="0"/>
              <a:pPr/>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249394D-DB8D-460B-A672-AF30E9DF2EF6}" type="datetimeFigureOut">
              <a:rPr lang="en-NZ" smtClean="0"/>
              <a:pPr/>
              <a:t>8/11/2011</a:t>
            </a:fld>
            <a:endParaRPr lang="en-NZ"/>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NZ"/>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4A5C195-0318-4EFA-B2F5-D89BC20DD436}" type="slidenum">
              <a:rPr lang="en-NZ" smtClean="0"/>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19" name="Footer Placeholder 18"/>
          <p:cNvSpPr>
            <a:spLocks noGrp="1"/>
          </p:cNvSpPr>
          <p:nvPr>
            <p:ph type="ftr" sz="quarter" idx="11"/>
          </p:nvPr>
        </p:nvSpPr>
        <p:spPr/>
        <p:txBody>
          <a:bodyPr/>
          <a:lstStyle/>
          <a:p>
            <a:endParaRPr lang="en-NZ">
              <a:solidFill>
                <a:srgbClr val="D6ECFF">
                  <a:shade val="90000"/>
                </a:srgbClr>
              </a:solidFill>
            </a:endParaRPr>
          </a:p>
        </p:txBody>
      </p:sp>
      <p:sp>
        <p:nvSpPr>
          <p:cNvPr id="27" name="Slide Number Placeholder 26"/>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5" name="Footer Placeholder 4"/>
          <p:cNvSpPr>
            <a:spLocks noGrp="1"/>
          </p:cNvSpPr>
          <p:nvPr>
            <p:ph type="ftr" sz="quarter" idx="11"/>
          </p:nvPr>
        </p:nvSpPr>
        <p:spPr/>
        <p:txBody>
          <a:bodyPr/>
          <a:lstStyle/>
          <a:p>
            <a:endParaRPr lang="en-NZ">
              <a:solidFill>
                <a:srgbClr val="D6ECFF">
                  <a:shade val="90000"/>
                </a:srgbClr>
              </a:solidFill>
            </a:endParaRPr>
          </a:p>
        </p:txBody>
      </p:sp>
      <p:sp>
        <p:nvSpPr>
          <p:cNvPr id="6" name="Slide Number Placeholder 5"/>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5" name="Footer Placeholder 4"/>
          <p:cNvSpPr>
            <a:spLocks noGrp="1"/>
          </p:cNvSpPr>
          <p:nvPr>
            <p:ph type="ftr" sz="quarter" idx="11"/>
          </p:nvPr>
        </p:nvSpPr>
        <p:spPr/>
        <p:txBody>
          <a:bodyPr/>
          <a:lstStyle/>
          <a:p>
            <a:endParaRPr lang="en-NZ">
              <a:solidFill>
                <a:srgbClr val="D6ECFF">
                  <a:shade val="90000"/>
                </a:srgbClr>
              </a:solidFill>
            </a:endParaRPr>
          </a:p>
        </p:txBody>
      </p:sp>
      <p:sp>
        <p:nvSpPr>
          <p:cNvPr id="6" name="Slide Number Placeholder 5"/>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6" name="Footer Placeholder 5"/>
          <p:cNvSpPr>
            <a:spLocks noGrp="1"/>
          </p:cNvSpPr>
          <p:nvPr>
            <p:ph type="ftr" sz="quarter" idx="11"/>
          </p:nvPr>
        </p:nvSpPr>
        <p:spPr/>
        <p:txBody>
          <a:bodyPr/>
          <a:lstStyle/>
          <a:p>
            <a:endParaRPr lang="en-NZ">
              <a:solidFill>
                <a:srgbClr val="D6ECFF">
                  <a:shade val="90000"/>
                </a:srgbClr>
              </a:solidFill>
            </a:endParaRPr>
          </a:p>
        </p:txBody>
      </p:sp>
      <p:sp>
        <p:nvSpPr>
          <p:cNvPr id="7" name="Slide Number Placeholder 6"/>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8" name="Footer Placeholder 7"/>
          <p:cNvSpPr>
            <a:spLocks noGrp="1"/>
          </p:cNvSpPr>
          <p:nvPr>
            <p:ph type="ftr" sz="quarter" idx="11"/>
          </p:nvPr>
        </p:nvSpPr>
        <p:spPr/>
        <p:txBody>
          <a:bodyPr/>
          <a:lstStyle/>
          <a:p>
            <a:endParaRPr lang="en-NZ">
              <a:solidFill>
                <a:srgbClr val="D6ECFF">
                  <a:shade val="90000"/>
                </a:srgbClr>
              </a:solidFill>
            </a:endParaRPr>
          </a:p>
        </p:txBody>
      </p:sp>
      <p:sp>
        <p:nvSpPr>
          <p:cNvPr id="9" name="Slide Number Placeholder 8"/>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4" name="Footer Placeholder 3"/>
          <p:cNvSpPr>
            <a:spLocks noGrp="1"/>
          </p:cNvSpPr>
          <p:nvPr>
            <p:ph type="ftr" sz="quarter" idx="11"/>
          </p:nvPr>
        </p:nvSpPr>
        <p:spPr/>
        <p:txBody>
          <a:bodyPr/>
          <a:lstStyle/>
          <a:p>
            <a:endParaRPr lang="en-NZ">
              <a:solidFill>
                <a:srgbClr val="D6ECFF">
                  <a:shade val="90000"/>
                </a:srgbClr>
              </a:solidFill>
            </a:endParaRPr>
          </a:p>
        </p:txBody>
      </p:sp>
      <p:sp>
        <p:nvSpPr>
          <p:cNvPr id="5" name="Slide Number Placeholder 4"/>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3" name="Footer Placeholder 2"/>
          <p:cNvSpPr>
            <a:spLocks noGrp="1"/>
          </p:cNvSpPr>
          <p:nvPr>
            <p:ph type="ftr" sz="quarter" idx="11"/>
          </p:nvPr>
        </p:nvSpPr>
        <p:spPr/>
        <p:txBody>
          <a:bodyPr/>
          <a:lstStyle/>
          <a:p>
            <a:endParaRPr lang="en-NZ">
              <a:solidFill>
                <a:srgbClr val="D6ECFF">
                  <a:shade val="90000"/>
                </a:srgbClr>
              </a:solidFill>
            </a:endParaRPr>
          </a:p>
        </p:txBody>
      </p:sp>
      <p:sp>
        <p:nvSpPr>
          <p:cNvPr id="4" name="Slide Number Placeholder 3"/>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6" name="Footer Placeholder 5"/>
          <p:cNvSpPr>
            <a:spLocks noGrp="1"/>
          </p:cNvSpPr>
          <p:nvPr>
            <p:ph type="ftr" sz="quarter" idx="11"/>
          </p:nvPr>
        </p:nvSpPr>
        <p:spPr/>
        <p:txBody>
          <a:bodyPr/>
          <a:lstStyle/>
          <a:p>
            <a:endParaRPr lang="en-NZ">
              <a:solidFill>
                <a:srgbClr val="D6ECFF">
                  <a:shade val="90000"/>
                </a:srgbClr>
              </a:solidFill>
            </a:endParaRPr>
          </a:p>
        </p:txBody>
      </p:sp>
      <p:sp>
        <p:nvSpPr>
          <p:cNvPr id="7" name="Slide Number Placeholder 6"/>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6" name="Footer Placeholder 5"/>
          <p:cNvSpPr>
            <a:spLocks noGrp="1"/>
          </p:cNvSpPr>
          <p:nvPr>
            <p:ph type="ftr" sz="quarter" idx="11"/>
          </p:nvPr>
        </p:nvSpPr>
        <p:spPr/>
        <p:txBody>
          <a:bodyPr/>
          <a:lstStyle/>
          <a:p>
            <a:endParaRPr lang="en-NZ">
              <a:solidFill>
                <a:srgbClr val="D6ECFF">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5" name="Footer Placeholder 4"/>
          <p:cNvSpPr>
            <a:spLocks noGrp="1"/>
          </p:cNvSpPr>
          <p:nvPr>
            <p:ph type="ftr" sz="quarter" idx="11"/>
          </p:nvPr>
        </p:nvSpPr>
        <p:spPr/>
        <p:txBody>
          <a:bodyPr/>
          <a:lstStyle/>
          <a:p>
            <a:endParaRPr lang="en-NZ">
              <a:solidFill>
                <a:srgbClr val="D6ECFF">
                  <a:shade val="90000"/>
                </a:srgbClr>
              </a:solidFill>
            </a:endParaRPr>
          </a:p>
        </p:txBody>
      </p:sp>
      <p:sp>
        <p:nvSpPr>
          <p:cNvPr id="6" name="Slide Number Placeholder 5"/>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5" name="Footer Placeholder 4"/>
          <p:cNvSpPr>
            <a:spLocks noGrp="1"/>
          </p:cNvSpPr>
          <p:nvPr>
            <p:ph type="ftr" sz="quarter" idx="11"/>
          </p:nvPr>
        </p:nvSpPr>
        <p:spPr/>
        <p:txBody>
          <a:bodyPr/>
          <a:lstStyle/>
          <a:p>
            <a:endParaRPr lang="en-NZ">
              <a:solidFill>
                <a:srgbClr val="D6ECFF">
                  <a:shade val="90000"/>
                </a:srgbClr>
              </a:solidFill>
            </a:endParaRPr>
          </a:p>
        </p:txBody>
      </p:sp>
      <p:sp>
        <p:nvSpPr>
          <p:cNvPr id="6" name="Slide Number Placeholder 5"/>
          <p:cNvSpPr>
            <a:spLocks noGrp="1"/>
          </p:cNvSpPr>
          <p:nvPr>
            <p:ph type="sldNum" sz="quarter" idx="12"/>
          </p:nvPr>
        </p:nvSpPr>
        <p:spPr/>
        <p:txBody>
          <a:body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249394D-DB8D-460B-A672-AF30E9DF2EF6}" type="datetimeFigureOut">
              <a:rPr lang="en-NZ" smtClean="0"/>
              <a:pPr/>
              <a:t>8/11/2011</a:t>
            </a:fld>
            <a:endParaRPr lang="en-NZ"/>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NZ"/>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4A5C195-0318-4EFA-B2F5-D89BC20DD436}" type="slidenum">
              <a:rPr lang="en-NZ" smtClean="0"/>
              <a:pPr/>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249394D-DB8D-460B-A672-AF30E9DF2EF6}" type="datetimeFigureOut">
              <a:rPr lang="en-NZ" smtClean="0"/>
              <a:pPr/>
              <a:t>8/11/2011</a:t>
            </a:fld>
            <a:endParaRPr lang="en-NZ"/>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NZ"/>
          </a:p>
        </p:txBody>
      </p:sp>
      <p:sp>
        <p:nvSpPr>
          <p:cNvPr id="4" name="Slide Number Placeholder 3"/>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54A5C195-0318-4EFA-B2F5-D89BC20DD436}"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249394D-DB8D-460B-A672-AF30E9DF2EF6}" type="datetimeFigureOut">
              <a:rPr lang="en-NZ" smtClean="0"/>
              <a:pPr/>
              <a:t>8/11/2011</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54A5C195-0318-4EFA-B2F5-D89BC20DD436}" type="slidenum">
              <a:rPr lang="en-NZ" smtClean="0"/>
              <a:pPr/>
              <a:t>‹#›</a:t>
            </a:fld>
            <a:endParaRPr lang="en-NZ"/>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249394D-DB8D-460B-A672-AF30E9DF2EF6}" type="datetimeFigureOut">
              <a:rPr lang="en-NZ" smtClean="0"/>
              <a:pPr/>
              <a:t>8/11/2011</a:t>
            </a:fld>
            <a:endParaRPr lang="en-NZ"/>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NZ"/>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4A5C195-0318-4EFA-B2F5-D89BC20DD436}"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FA42C3-4A50-4B9F-9C5F-027593D0FDBC}" type="datetimeFigureOut">
              <a:rPr lang="en-NZ" smtClean="0">
                <a:solidFill>
                  <a:srgbClr val="D6ECFF">
                    <a:shade val="90000"/>
                  </a:srgbClr>
                </a:solidFill>
              </a:rPr>
              <a:pPr/>
              <a:t>8/11/2011</a:t>
            </a:fld>
            <a:endParaRPr lang="en-NZ">
              <a:solidFill>
                <a:srgbClr val="D6EC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NZ">
              <a:solidFill>
                <a:srgbClr val="D6EC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E2D926-ADD5-4723-9F19-B7AB22CF17E6}" type="slidenum">
              <a:rPr lang="en-NZ" smtClean="0">
                <a:solidFill>
                  <a:srgbClr val="D6ECFF">
                    <a:shade val="90000"/>
                  </a:srgbClr>
                </a:solidFill>
              </a:rPr>
              <a:pPr/>
              <a:t>‹#›</a:t>
            </a:fld>
            <a:endParaRPr lang="en-NZ">
              <a:solidFill>
                <a:srgbClr val="D6ECFF">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All Souls’ Day</a:t>
            </a:r>
            <a:br>
              <a:rPr lang="en-NZ" dirty="0" smtClean="0"/>
            </a:br>
            <a:endParaRPr lang="en-NZ" dirty="0"/>
          </a:p>
        </p:txBody>
      </p:sp>
      <p:sp>
        <p:nvSpPr>
          <p:cNvPr id="3" name="Subtitle 2"/>
          <p:cNvSpPr>
            <a:spLocks noGrp="1"/>
          </p:cNvSpPr>
          <p:nvPr>
            <p:ph type="subTitle" idx="1"/>
          </p:nvPr>
        </p:nvSpPr>
        <p:spPr/>
        <p:txBody>
          <a:bodyPr/>
          <a:lstStyle/>
          <a:p>
            <a:r>
              <a:rPr lang="en-NZ" dirty="0" smtClean="0"/>
              <a:t>We Remember our Family and Friends </a:t>
            </a:r>
          </a:p>
          <a:p>
            <a:r>
              <a:rPr lang="en-NZ" dirty="0"/>
              <a:t>w</a:t>
            </a:r>
            <a:r>
              <a:rPr lang="en-NZ" dirty="0" smtClean="0"/>
              <a:t>ho have died</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http://test.metromomsblog.org/wp-content/uploads/2009/10/exhausted.jpg"/>
          <p:cNvPicPr>
            <a:picLocks noChangeAspect="1" noChangeArrowheads="1"/>
          </p:cNvPicPr>
          <p:nvPr/>
        </p:nvPicPr>
        <p:blipFill>
          <a:blip r:embed="rId2" cstate="print"/>
          <a:srcRect/>
          <a:stretch>
            <a:fillRect/>
          </a:stretch>
        </p:blipFill>
        <p:spPr bwMode="auto">
          <a:xfrm>
            <a:off x="-46207" y="548680"/>
            <a:ext cx="9190207" cy="6120680"/>
          </a:xfrm>
          <a:prstGeom prst="rect">
            <a:avLst/>
          </a:prstGeom>
          <a:noFill/>
        </p:spPr>
      </p:pic>
      <p:sp>
        <p:nvSpPr>
          <p:cNvPr id="21505" name="Rectangle 1"/>
          <p:cNvSpPr>
            <a:spLocks noChangeArrowheads="1"/>
          </p:cNvSpPr>
          <p:nvPr/>
        </p:nvSpPr>
        <p:spPr bwMode="auto">
          <a:xfrm>
            <a:off x="755576" y="3284984"/>
            <a:ext cx="756084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solidFill>
                  <a:prstClr val="white"/>
                </a:solidFill>
                <a:latin typeface="Calibri"/>
                <a:ea typeface="Times New Roman" pitchFamily="18" charset="0"/>
                <a:cs typeface="Arial" pitchFamily="34" charset="0"/>
              </a:rPr>
              <a:t>Reader:</a:t>
            </a:r>
            <a:r>
              <a:rPr lang="en-US" sz="4000" b="1" dirty="0">
                <a:solidFill>
                  <a:prstClr val="white"/>
                </a:solidFill>
                <a:latin typeface="Calibri"/>
                <a:ea typeface="Times New Roman" pitchFamily="18" charset="0"/>
                <a:cs typeface="Arial" pitchFamily="34" charset="0"/>
              </a:rPr>
              <a:t>	</a:t>
            </a:r>
          </a:p>
          <a:p>
            <a:pPr algn="just" fontAlgn="base">
              <a:spcBef>
                <a:spcPct val="0"/>
              </a:spcBef>
              <a:spcAft>
                <a:spcPct val="0"/>
              </a:spcAft>
            </a:pPr>
            <a:r>
              <a:rPr lang="en-US" sz="4000" b="1" dirty="0">
                <a:solidFill>
                  <a:prstClr val="white"/>
                </a:solidFill>
                <a:latin typeface="Calibri"/>
                <a:ea typeface="Times New Roman" pitchFamily="18" charset="0"/>
                <a:cs typeface="Arial" pitchFamily="34" charset="0"/>
              </a:rPr>
              <a:t>When we are weary and in need of strength</a:t>
            </a:r>
            <a:endParaRPr lang="en-NZ" sz="2000" b="1" dirty="0">
              <a:solidFill>
                <a:prstClr val="white"/>
              </a:solidFill>
              <a:latin typeface="Calibri"/>
              <a:cs typeface="Arial" pitchFamily="34" charset="0"/>
            </a:endParaRPr>
          </a:p>
          <a:p>
            <a:pPr algn="just" eaLnBrk="0" fontAlgn="base" hangingPunct="0">
              <a:spcBef>
                <a:spcPct val="0"/>
              </a:spcBef>
              <a:spcAft>
                <a:spcPct val="0"/>
              </a:spcAft>
            </a:pPr>
            <a:r>
              <a:rPr lang="en-US" sz="4000" b="1" dirty="0" smtClean="0">
                <a:solidFill>
                  <a:prstClr val="white"/>
                </a:solidFill>
                <a:latin typeface="Calibri"/>
                <a:ea typeface="Times New Roman" pitchFamily="18" charset="0"/>
                <a:cs typeface="Arial" pitchFamily="34" charset="0"/>
              </a:rPr>
              <a:t>All:</a:t>
            </a:r>
            <a:r>
              <a:rPr lang="en-US" sz="4000" b="1" dirty="0">
                <a:solidFill>
                  <a:prstClr val="white"/>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With love, we remember them</a:t>
            </a:r>
            <a:endParaRPr lang="en-US" sz="5400" b="1" dirty="0">
              <a:solidFill>
                <a:prstClr val="white"/>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http://blog.targethealth.com/wp-content/uploads/2009/02/79a8e3e6-0a43-4161-90b6-46736a64cedb.jpg"/>
          <p:cNvPicPr>
            <a:picLocks noChangeAspect="1" noChangeArrowheads="1"/>
          </p:cNvPicPr>
          <p:nvPr/>
        </p:nvPicPr>
        <p:blipFill>
          <a:blip r:embed="rId2" cstate="print"/>
          <a:srcRect/>
          <a:stretch>
            <a:fillRect/>
          </a:stretch>
        </p:blipFill>
        <p:spPr bwMode="auto">
          <a:xfrm>
            <a:off x="3923928" y="620688"/>
            <a:ext cx="5001730" cy="5835352"/>
          </a:xfrm>
          <a:prstGeom prst="rect">
            <a:avLst/>
          </a:prstGeom>
          <a:noFill/>
        </p:spPr>
      </p:pic>
      <p:sp>
        <p:nvSpPr>
          <p:cNvPr id="22529" name="Rectangle 1"/>
          <p:cNvSpPr>
            <a:spLocks noChangeArrowheads="1"/>
          </p:cNvSpPr>
          <p:nvPr/>
        </p:nvSpPr>
        <p:spPr bwMode="auto">
          <a:xfrm>
            <a:off x="179512" y="876097"/>
            <a:ext cx="3600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solidFill>
                  <a:prstClr val="white"/>
                </a:solidFill>
                <a:latin typeface="Calibri"/>
                <a:ea typeface="Times New Roman" pitchFamily="18" charset="0"/>
                <a:cs typeface="Arial" pitchFamily="34" charset="0"/>
              </a:rPr>
              <a:t>Reader:</a:t>
            </a:r>
            <a:r>
              <a:rPr lang="en-US" sz="4000" b="1" dirty="0">
                <a:solidFill>
                  <a:prstClr val="white"/>
                </a:solidFill>
                <a:latin typeface="Calibri"/>
                <a:ea typeface="Times New Roman" pitchFamily="18" charset="0"/>
                <a:cs typeface="Arial" pitchFamily="34" charset="0"/>
              </a:rPr>
              <a:t>	</a:t>
            </a:r>
          </a:p>
          <a:p>
            <a:pPr algn="just" fontAlgn="base">
              <a:spcBef>
                <a:spcPct val="0"/>
              </a:spcBef>
              <a:spcAft>
                <a:spcPct val="0"/>
              </a:spcAft>
            </a:pPr>
            <a:r>
              <a:rPr lang="en-US" sz="4000" b="1" dirty="0">
                <a:solidFill>
                  <a:prstClr val="white"/>
                </a:solidFill>
                <a:latin typeface="Calibri"/>
                <a:ea typeface="Times New Roman" pitchFamily="18" charset="0"/>
                <a:cs typeface="Arial" pitchFamily="34" charset="0"/>
              </a:rPr>
              <a:t>When we are lost and sick at </a:t>
            </a:r>
            <a:r>
              <a:rPr lang="en-US" sz="4000" b="1" dirty="0" smtClean="0">
                <a:solidFill>
                  <a:prstClr val="white"/>
                </a:solidFill>
                <a:latin typeface="Calibri"/>
                <a:ea typeface="Times New Roman" pitchFamily="18" charset="0"/>
                <a:cs typeface="Arial" pitchFamily="34" charset="0"/>
              </a:rPr>
              <a:t>heart</a:t>
            </a:r>
          </a:p>
          <a:p>
            <a:pPr algn="just" fontAlgn="base">
              <a:spcBef>
                <a:spcPct val="0"/>
              </a:spcBef>
              <a:spcAft>
                <a:spcPct val="0"/>
              </a:spcAft>
            </a:pPr>
            <a:endParaRPr lang="en-NZ" sz="2000" b="1" dirty="0">
              <a:solidFill>
                <a:prstClr val="white"/>
              </a:solidFill>
              <a:latin typeface="Calibri"/>
              <a:cs typeface="Arial" pitchFamily="34" charset="0"/>
            </a:endParaRPr>
          </a:p>
          <a:p>
            <a:pPr algn="just" eaLnBrk="0" fontAlgn="base" hangingPunct="0">
              <a:spcBef>
                <a:spcPct val="0"/>
              </a:spcBef>
              <a:spcAft>
                <a:spcPct val="0"/>
              </a:spcAft>
            </a:pPr>
            <a:r>
              <a:rPr lang="en-US" sz="4000" b="1" dirty="0" smtClean="0">
                <a:solidFill>
                  <a:prstClr val="white"/>
                </a:solidFill>
                <a:latin typeface="Calibri"/>
                <a:ea typeface="Times New Roman" pitchFamily="18" charset="0"/>
                <a:cs typeface="Arial" pitchFamily="34" charset="0"/>
              </a:rPr>
              <a:t>All:</a:t>
            </a:r>
            <a:r>
              <a:rPr lang="en-US" sz="4000" b="1" dirty="0">
                <a:solidFill>
                  <a:prstClr val="white"/>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With love, we remember them</a:t>
            </a:r>
            <a:endParaRPr lang="en-US" sz="5400" b="1" dirty="0">
              <a:solidFill>
                <a:prstClr val="white"/>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9" descr="http://img.webmd.com/dtmcms/live/webmd/consumer_assets/site_images/articles/health_tools/baby_milestones_1_slideshow/getty_rm_photo_of_baby_walking.jpg"/>
          <p:cNvPicPr>
            <a:picLocks noChangeAspect="1" noChangeArrowheads="1"/>
          </p:cNvPicPr>
          <p:nvPr/>
        </p:nvPicPr>
        <p:blipFill>
          <a:blip r:embed="rId2" cstate="print"/>
          <a:srcRect/>
          <a:stretch>
            <a:fillRect/>
          </a:stretch>
        </p:blipFill>
        <p:spPr bwMode="auto">
          <a:xfrm>
            <a:off x="0" y="538808"/>
            <a:ext cx="9299584" cy="6319192"/>
          </a:xfrm>
          <a:prstGeom prst="rect">
            <a:avLst/>
          </a:prstGeom>
          <a:noFill/>
        </p:spPr>
      </p:pic>
      <p:sp>
        <p:nvSpPr>
          <p:cNvPr id="23553" name="Rectangle 1"/>
          <p:cNvSpPr>
            <a:spLocks noChangeArrowheads="1"/>
          </p:cNvSpPr>
          <p:nvPr/>
        </p:nvSpPr>
        <p:spPr bwMode="auto">
          <a:xfrm>
            <a:off x="251520" y="3563144"/>
            <a:ext cx="82809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solidFill>
                  <a:prstClr val="white"/>
                </a:solidFill>
                <a:latin typeface="Calibri"/>
                <a:ea typeface="Times New Roman" pitchFamily="18" charset="0"/>
                <a:cs typeface="Arial" pitchFamily="34" charset="0"/>
              </a:rPr>
              <a:t>Reader: </a:t>
            </a:r>
            <a:r>
              <a:rPr lang="en-US" sz="4000" b="1" dirty="0">
                <a:solidFill>
                  <a:prstClr val="white"/>
                </a:solidFill>
                <a:latin typeface="Calibri"/>
                <a:ea typeface="Times New Roman" pitchFamily="18" charset="0"/>
                <a:cs typeface="Arial" pitchFamily="34" charset="0"/>
              </a:rPr>
              <a:t>	</a:t>
            </a:r>
          </a:p>
          <a:p>
            <a:pPr algn="just" fontAlgn="base">
              <a:spcBef>
                <a:spcPct val="0"/>
              </a:spcBef>
              <a:spcAft>
                <a:spcPct val="0"/>
              </a:spcAft>
            </a:pPr>
            <a:r>
              <a:rPr lang="en-US" sz="4000" b="1" dirty="0">
                <a:solidFill>
                  <a:prstClr val="white"/>
                </a:solidFill>
                <a:latin typeface="Calibri"/>
                <a:ea typeface="Times New Roman" pitchFamily="18" charset="0"/>
                <a:cs typeface="Arial" pitchFamily="34" charset="0"/>
              </a:rPr>
              <a:t>When we have joys we yearn to </a:t>
            </a:r>
            <a:r>
              <a:rPr lang="en-US" sz="4000" b="1" dirty="0" smtClean="0">
                <a:solidFill>
                  <a:prstClr val="white"/>
                </a:solidFill>
                <a:latin typeface="Calibri"/>
                <a:ea typeface="Times New Roman" pitchFamily="18" charset="0"/>
                <a:cs typeface="Arial" pitchFamily="34" charset="0"/>
              </a:rPr>
              <a:t>share</a:t>
            </a:r>
          </a:p>
          <a:p>
            <a:pPr algn="just" fontAlgn="base">
              <a:spcBef>
                <a:spcPct val="0"/>
              </a:spcBef>
              <a:spcAft>
                <a:spcPct val="0"/>
              </a:spcAft>
            </a:pPr>
            <a:endParaRPr lang="en-NZ" sz="2000" b="1" dirty="0">
              <a:solidFill>
                <a:prstClr val="white"/>
              </a:solidFill>
              <a:latin typeface="Calibri"/>
              <a:cs typeface="Arial" pitchFamily="34" charset="0"/>
            </a:endParaRPr>
          </a:p>
          <a:p>
            <a:pPr algn="just" eaLnBrk="0" fontAlgn="base" hangingPunct="0">
              <a:spcBef>
                <a:spcPct val="0"/>
              </a:spcBef>
              <a:spcAft>
                <a:spcPct val="0"/>
              </a:spcAft>
            </a:pPr>
            <a:r>
              <a:rPr lang="en-US" sz="4000" b="1" dirty="0" smtClean="0">
                <a:solidFill>
                  <a:prstClr val="white"/>
                </a:solidFill>
                <a:latin typeface="Calibri"/>
                <a:ea typeface="Times New Roman" pitchFamily="18" charset="0"/>
                <a:cs typeface="Arial" pitchFamily="34" charset="0"/>
              </a:rPr>
              <a:t>All:</a:t>
            </a:r>
            <a:r>
              <a:rPr lang="en-US" sz="4000" b="1" dirty="0">
                <a:solidFill>
                  <a:prstClr val="white"/>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With love, we remember them</a:t>
            </a:r>
            <a:endParaRPr lang="en-US" sz="5400" b="1" dirty="0">
              <a:solidFill>
                <a:prstClr val="white"/>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http://farm3.static.flickr.com/2558/3884114064_94d15e846a.jpg"/>
          <p:cNvPicPr>
            <a:picLocks noChangeAspect="1" noChangeArrowheads="1"/>
          </p:cNvPicPr>
          <p:nvPr/>
        </p:nvPicPr>
        <p:blipFill>
          <a:blip r:embed="rId3" cstate="print"/>
          <a:srcRect/>
          <a:stretch>
            <a:fillRect/>
          </a:stretch>
        </p:blipFill>
        <p:spPr bwMode="auto">
          <a:xfrm>
            <a:off x="0" y="332656"/>
            <a:ext cx="9221570" cy="6381328"/>
          </a:xfrm>
          <a:prstGeom prst="rect">
            <a:avLst/>
          </a:prstGeom>
          <a:noFill/>
        </p:spPr>
      </p:pic>
      <p:sp>
        <p:nvSpPr>
          <p:cNvPr id="24577" name="Rectangle 1"/>
          <p:cNvSpPr>
            <a:spLocks noChangeArrowheads="1"/>
          </p:cNvSpPr>
          <p:nvPr/>
        </p:nvSpPr>
        <p:spPr bwMode="auto">
          <a:xfrm>
            <a:off x="1043608" y="404664"/>
            <a:ext cx="68042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800" b="1" dirty="0">
                <a:solidFill>
                  <a:prstClr val="white"/>
                </a:solidFill>
                <a:latin typeface="Calibri"/>
                <a:ea typeface="Times New Roman" pitchFamily="18" charset="0"/>
                <a:cs typeface="Arial" pitchFamily="34" charset="0"/>
              </a:rPr>
              <a:t>So long as we live, they too shall live, for they are now a part of us, as we remember them. </a:t>
            </a:r>
          </a:p>
          <a:p>
            <a:pPr algn="just" fontAlgn="base">
              <a:spcBef>
                <a:spcPct val="0"/>
              </a:spcBef>
              <a:spcAft>
                <a:spcPct val="0"/>
              </a:spcAft>
            </a:pPr>
            <a:endParaRPr lang="en-US" sz="2800" b="1" dirty="0">
              <a:solidFill>
                <a:prstClr val="white"/>
              </a:solidFill>
              <a:latin typeface="Calibri"/>
              <a:ea typeface="Times New Roman" pitchFamily="18" charset="0"/>
              <a:cs typeface="Arial" pitchFamily="34" charset="0"/>
            </a:endParaRPr>
          </a:p>
          <a:p>
            <a:pPr algn="just" fontAlgn="base">
              <a:spcBef>
                <a:spcPct val="0"/>
              </a:spcBef>
              <a:spcAft>
                <a:spcPct val="0"/>
              </a:spcAft>
            </a:pPr>
            <a:r>
              <a:rPr lang="en-US" sz="2800" b="1" dirty="0">
                <a:solidFill>
                  <a:prstClr val="white"/>
                </a:solidFill>
                <a:latin typeface="Calibri"/>
                <a:ea typeface="Times New Roman" pitchFamily="18" charset="0"/>
                <a:cs typeface="Arial" pitchFamily="34" charset="0"/>
              </a:rPr>
              <a:t>Though our departed are no longer with us, their memories </a:t>
            </a:r>
            <a:r>
              <a:rPr lang="en-US" sz="2800" b="1" dirty="0">
                <a:solidFill>
                  <a:srgbClr val="FEB80A">
                    <a:lumMod val="50000"/>
                  </a:srgbClr>
                </a:solidFill>
                <a:latin typeface="Calibri"/>
                <a:ea typeface="Times New Roman" pitchFamily="18" charset="0"/>
                <a:cs typeface="Arial" pitchFamily="34" charset="0"/>
              </a:rPr>
              <a:t>are forever </a:t>
            </a:r>
            <a:r>
              <a:rPr lang="en-US" sz="2800" b="1" dirty="0">
                <a:solidFill>
                  <a:prstClr val="white"/>
                </a:solidFill>
                <a:latin typeface="Calibri"/>
                <a:ea typeface="Times New Roman" pitchFamily="18" charset="0"/>
                <a:cs typeface="Arial" pitchFamily="34" charset="0"/>
              </a:rPr>
              <a:t>enshrined in our hearts.  </a:t>
            </a:r>
          </a:p>
          <a:p>
            <a:pPr algn="just" fontAlgn="base">
              <a:spcBef>
                <a:spcPct val="0"/>
              </a:spcBef>
              <a:spcAft>
                <a:spcPct val="0"/>
              </a:spcAft>
            </a:pPr>
            <a:endParaRPr lang="en-US" sz="2800" b="1" dirty="0">
              <a:solidFill>
                <a:prstClr val="white"/>
              </a:solidFill>
              <a:latin typeface="Calibri"/>
              <a:ea typeface="Times New Roman" pitchFamily="18" charset="0"/>
              <a:cs typeface="Arial" pitchFamily="34" charset="0"/>
            </a:endParaRPr>
          </a:p>
          <a:p>
            <a:pPr algn="just" fontAlgn="base">
              <a:spcBef>
                <a:spcPct val="0"/>
              </a:spcBef>
              <a:spcAft>
                <a:spcPct val="0"/>
              </a:spcAft>
            </a:pPr>
            <a:r>
              <a:rPr lang="en-US" sz="2800" b="1" dirty="0">
                <a:solidFill>
                  <a:prstClr val="white"/>
                </a:solidFill>
                <a:latin typeface="Calibri"/>
                <a:ea typeface="Times New Roman" pitchFamily="18" charset="0"/>
                <a:cs typeface="Arial" pitchFamily="34" charset="0"/>
              </a:rPr>
              <a:t>Their influence lives with us, directing our thoughts and deeds toward the ideals they cherished and for which they strived. </a:t>
            </a:r>
          </a:p>
          <a:p>
            <a:pPr algn="just" fontAlgn="base">
              <a:spcBef>
                <a:spcPct val="0"/>
              </a:spcBef>
              <a:spcAft>
                <a:spcPct val="0"/>
              </a:spcAft>
            </a:pPr>
            <a:endParaRPr lang="en-US" sz="2800" b="1" dirty="0">
              <a:solidFill>
                <a:prstClr val="white"/>
              </a:solidFill>
              <a:latin typeface="Calibri"/>
              <a:ea typeface="Times New Roman" pitchFamily="18" charset="0"/>
              <a:cs typeface="Arial" pitchFamily="34" charset="0"/>
            </a:endParaRPr>
          </a:p>
          <a:p>
            <a:pPr algn="just" fontAlgn="base">
              <a:spcBef>
                <a:spcPct val="0"/>
              </a:spcBef>
              <a:spcAft>
                <a:spcPct val="0"/>
              </a:spcAft>
            </a:pPr>
            <a:r>
              <a:rPr lang="en-US" sz="2800" b="1" dirty="0">
                <a:solidFill>
                  <a:prstClr val="white"/>
                </a:solidFill>
                <a:latin typeface="Calibri"/>
                <a:ea typeface="Times New Roman" pitchFamily="18" charset="0"/>
                <a:cs typeface="Arial" pitchFamily="34" charset="0"/>
              </a:rPr>
              <a:t>With love, we will remember them</a:t>
            </a:r>
            <a:r>
              <a:rPr lang="en-US" sz="1200" b="1" dirty="0">
                <a:solidFill>
                  <a:prstClr val="white"/>
                </a:solidFill>
                <a:latin typeface="Bookman Old Style" pitchFamily="18" charset="0"/>
                <a:ea typeface="Times New Roman" pitchFamily="18" charset="0"/>
                <a:cs typeface="Arial" pitchFamily="34" charset="0"/>
              </a:rPr>
              <a:t>.</a:t>
            </a:r>
            <a:endParaRPr lang="en-US" b="1" dirty="0">
              <a:solidFill>
                <a:prstClr val="white"/>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916832"/>
            <a:ext cx="7488832" cy="4093428"/>
          </a:xfrm>
          <a:prstGeom prst="rect">
            <a:avLst/>
          </a:prstGeom>
          <a:noFill/>
        </p:spPr>
        <p:txBody>
          <a:bodyPr wrap="square" rtlCol="0">
            <a:spAutoFit/>
          </a:bodyPr>
          <a:lstStyle/>
          <a:p>
            <a:r>
              <a:rPr lang="en-NZ" sz="2000" b="1" dirty="0" smtClean="0"/>
              <a:t>John 14</a:t>
            </a:r>
          </a:p>
          <a:p>
            <a:r>
              <a:rPr lang="en-NZ" sz="2000" b="1" dirty="0" smtClean="0"/>
              <a:t>Jesus Is the Way to the </a:t>
            </a:r>
            <a:r>
              <a:rPr lang="en-NZ" sz="2000" b="1" dirty="0" smtClean="0"/>
              <a:t>Father</a:t>
            </a:r>
          </a:p>
          <a:p>
            <a:endParaRPr lang="en-NZ" sz="2000" b="1" dirty="0"/>
          </a:p>
          <a:p>
            <a:endParaRPr lang="en-NZ" sz="2000" b="1" dirty="0" smtClean="0"/>
          </a:p>
          <a:p>
            <a:r>
              <a:rPr lang="en-NZ" sz="2000" baseline="30000" dirty="0" smtClean="0"/>
              <a:t>1</a:t>
            </a:r>
            <a:r>
              <a:rPr lang="en-NZ" sz="2000" dirty="0" smtClean="0"/>
              <a:t>Jesus said to his disciples, "Don't be worried! Have faith in God and have faith in me. </a:t>
            </a:r>
            <a:r>
              <a:rPr lang="en-NZ" sz="2000" baseline="30000" dirty="0" smtClean="0"/>
              <a:t>2</a:t>
            </a:r>
            <a:r>
              <a:rPr lang="en-NZ" sz="2000" dirty="0" smtClean="0"/>
              <a:t>There are many rooms in my Father's house. I wouldn't tell you this, unless it was true. I am going there to prepare a place for each of you. </a:t>
            </a:r>
            <a:r>
              <a:rPr lang="en-NZ" sz="2000" baseline="30000" dirty="0" smtClean="0"/>
              <a:t>3</a:t>
            </a:r>
            <a:r>
              <a:rPr lang="en-NZ" sz="2000" dirty="0" smtClean="0"/>
              <a:t>After I have done this, I will come back and take you with me. Then we will be together. </a:t>
            </a:r>
            <a:r>
              <a:rPr lang="en-NZ" sz="2000" baseline="30000" dirty="0" smtClean="0"/>
              <a:t>4</a:t>
            </a:r>
            <a:r>
              <a:rPr lang="en-NZ" sz="2000" dirty="0" smtClean="0"/>
              <a:t>You know the way to where I am going." </a:t>
            </a:r>
            <a:r>
              <a:rPr lang="en-NZ" sz="2000" baseline="30000" dirty="0" smtClean="0"/>
              <a:t>5</a:t>
            </a:r>
            <a:r>
              <a:rPr lang="en-NZ" sz="2000" dirty="0" smtClean="0"/>
              <a:t>Thomas said, "Lord, we don't even know where you are going! How can we know the way?" </a:t>
            </a:r>
            <a:r>
              <a:rPr lang="en-NZ" sz="2000" baseline="30000" dirty="0" smtClean="0"/>
              <a:t>6</a:t>
            </a:r>
            <a:r>
              <a:rPr lang="en-NZ" sz="2000" dirty="0" smtClean="0"/>
              <a:t>"I am the way, the truth, and the life!" Jesus answered. "Without me, no one can go to the Father.</a:t>
            </a:r>
            <a:endParaRPr lang="en-NZ" sz="2000" dirty="0"/>
          </a:p>
        </p:txBody>
      </p:sp>
      <p:sp>
        <p:nvSpPr>
          <p:cNvPr id="3" name="TextBox 2"/>
          <p:cNvSpPr txBox="1"/>
          <p:nvPr/>
        </p:nvSpPr>
        <p:spPr>
          <a:xfrm>
            <a:off x="611560" y="908720"/>
            <a:ext cx="6336704" cy="461665"/>
          </a:xfrm>
          <a:prstGeom prst="rect">
            <a:avLst/>
          </a:prstGeom>
          <a:noFill/>
        </p:spPr>
        <p:txBody>
          <a:bodyPr wrap="square" rtlCol="0">
            <a:spAutoFit/>
          </a:bodyPr>
          <a:lstStyle/>
          <a:p>
            <a:r>
              <a:rPr lang="en-NZ" sz="2400" dirty="0" smtClean="0">
                <a:solidFill>
                  <a:schemeClr val="tx2">
                    <a:lumMod val="50000"/>
                  </a:schemeClr>
                </a:solidFill>
              </a:rPr>
              <a:t>A reading from Saint John’s Gospel</a:t>
            </a:r>
            <a:endParaRPr lang="en-NZ"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12776"/>
            <a:ext cx="7920880" cy="3785652"/>
          </a:xfrm>
          <a:prstGeom prst="rect">
            <a:avLst/>
          </a:prstGeom>
        </p:spPr>
        <p:txBody>
          <a:bodyPr wrap="square">
            <a:spAutoFit/>
          </a:bodyPr>
          <a:lstStyle/>
          <a:p>
            <a:r>
              <a:rPr lang="en-NZ" sz="2400" dirty="0" smtClean="0">
                <a:solidFill>
                  <a:schemeClr val="tx2">
                    <a:lumMod val="50000"/>
                  </a:schemeClr>
                </a:solidFill>
              </a:rPr>
              <a:t>Before we go our separate ways, let us take leave of our brothers and sisters. </a:t>
            </a:r>
            <a:endParaRPr lang="en-NZ" sz="2400" dirty="0" smtClean="0">
              <a:solidFill>
                <a:schemeClr val="tx2">
                  <a:lumMod val="50000"/>
                </a:schemeClr>
              </a:solidFill>
            </a:endParaRPr>
          </a:p>
          <a:p>
            <a:endParaRPr lang="en-NZ" sz="2400" dirty="0">
              <a:solidFill>
                <a:schemeClr val="tx2">
                  <a:lumMod val="50000"/>
                </a:schemeClr>
              </a:solidFill>
            </a:endParaRPr>
          </a:p>
          <a:p>
            <a:r>
              <a:rPr lang="en-NZ" sz="2400" dirty="0" smtClean="0">
                <a:solidFill>
                  <a:schemeClr val="tx2">
                    <a:lumMod val="50000"/>
                  </a:schemeClr>
                </a:solidFill>
              </a:rPr>
              <a:t>May </a:t>
            </a:r>
            <a:r>
              <a:rPr lang="en-NZ" sz="2400" dirty="0" smtClean="0">
                <a:solidFill>
                  <a:schemeClr val="tx2">
                    <a:lumMod val="50000"/>
                  </a:schemeClr>
                </a:solidFill>
              </a:rPr>
              <a:t>our farewell express our affection for them; may it ease our sadness and strengthen our hope. </a:t>
            </a:r>
            <a:endParaRPr lang="en-NZ" sz="2400" dirty="0" smtClean="0">
              <a:solidFill>
                <a:schemeClr val="tx2">
                  <a:lumMod val="50000"/>
                </a:schemeClr>
              </a:solidFill>
            </a:endParaRPr>
          </a:p>
          <a:p>
            <a:endParaRPr lang="en-NZ" sz="2400" dirty="0">
              <a:solidFill>
                <a:schemeClr val="tx2">
                  <a:lumMod val="50000"/>
                </a:schemeClr>
              </a:solidFill>
            </a:endParaRPr>
          </a:p>
          <a:p>
            <a:r>
              <a:rPr lang="en-NZ" sz="2400" dirty="0" smtClean="0">
                <a:solidFill>
                  <a:schemeClr val="tx2">
                    <a:lumMod val="50000"/>
                  </a:schemeClr>
                </a:solidFill>
              </a:rPr>
              <a:t>One </a:t>
            </a:r>
            <a:r>
              <a:rPr lang="en-NZ" sz="2400" dirty="0" smtClean="0">
                <a:solidFill>
                  <a:schemeClr val="tx2">
                    <a:lumMod val="50000"/>
                  </a:schemeClr>
                </a:solidFill>
              </a:rPr>
              <a:t>day we shall joyfully greet them again when the love of Christ, which conquers all things, destroys even death itself. </a:t>
            </a:r>
          </a:p>
          <a:p>
            <a:endParaRPr lang="en-NZ" sz="2400"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52736"/>
            <a:ext cx="7200800" cy="4154984"/>
          </a:xfrm>
          <a:prstGeom prst="rect">
            <a:avLst/>
          </a:prstGeom>
        </p:spPr>
        <p:txBody>
          <a:bodyPr wrap="square">
            <a:spAutoFit/>
          </a:bodyPr>
          <a:lstStyle/>
          <a:p>
            <a:r>
              <a:rPr lang="en-NZ" sz="2400" dirty="0">
                <a:solidFill>
                  <a:schemeClr val="tx2">
                    <a:lumMod val="50000"/>
                  </a:schemeClr>
                </a:solidFill>
              </a:rPr>
              <a:t>Trusting in God, we have prayed together as a college community. </a:t>
            </a:r>
            <a:endParaRPr lang="en-NZ" sz="2400" dirty="0" smtClean="0">
              <a:solidFill>
                <a:schemeClr val="tx2">
                  <a:lumMod val="50000"/>
                </a:schemeClr>
              </a:solidFill>
            </a:endParaRPr>
          </a:p>
          <a:p>
            <a:endParaRPr lang="en-NZ" sz="2400" dirty="0">
              <a:solidFill>
                <a:schemeClr val="tx2">
                  <a:lumMod val="50000"/>
                </a:schemeClr>
              </a:solidFill>
            </a:endParaRPr>
          </a:p>
          <a:p>
            <a:r>
              <a:rPr lang="en-NZ" sz="2400" dirty="0" smtClean="0">
                <a:solidFill>
                  <a:schemeClr val="tx2">
                    <a:lumMod val="50000"/>
                  </a:schemeClr>
                </a:solidFill>
              </a:rPr>
              <a:t>There </a:t>
            </a:r>
            <a:r>
              <a:rPr lang="en-NZ" sz="2400" dirty="0">
                <a:solidFill>
                  <a:schemeClr val="tx2">
                    <a:lumMod val="50000"/>
                  </a:schemeClr>
                </a:solidFill>
              </a:rPr>
              <a:t>is sadness in parting, but we take comfort in the hope that one day we shall see them again and enjoy their friendship. Although we do have sorrow, the love of God will gather us together again in the joy of his kingdom. </a:t>
            </a:r>
            <a:endParaRPr lang="en-NZ" sz="2400" dirty="0" smtClean="0">
              <a:solidFill>
                <a:schemeClr val="tx2">
                  <a:lumMod val="50000"/>
                </a:schemeClr>
              </a:solidFill>
            </a:endParaRPr>
          </a:p>
          <a:p>
            <a:endParaRPr lang="en-NZ" sz="2400" dirty="0">
              <a:solidFill>
                <a:schemeClr val="tx2">
                  <a:lumMod val="50000"/>
                </a:schemeClr>
              </a:solidFill>
            </a:endParaRPr>
          </a:p>
          <a:p>
            <a:r>
              <a:rPr lang="en-NZ" sz="2400" dirty="0" smtClean="0">
                <a:solidFill>
                  <a:schemeClr val="tx2">
                    <a:lumMod val="50000"/>
                  </a:schemeClr>
                </a:solidFill>
              </a:rPr>
              <a:t>Therefore </a:t>
            </a:r>
            <a:r>
              <a:rPr lang="en-NZ" sz="2400" dirty="0">
                <a:solidFill>
                  <a:schemeClr val="tx2">
                    <a:lumMod val="50000"/>
                  </a:schemeClr>
                </a:solidFill>
              </a:rPr>
              <a:t>let us console one another in the faith of Jesus Christ</a:t>
            </a:r>
            <a:r>
              <a:rPr lang="en-NZ" dirty="0">
                <a:solidFill>
                  <a:schemeClr val="tx2">
                    <a:lumMod val="50000"/>
                  </a:schemeClr>
                </a:solidFill>
              </a:rPr>
              <a:t>.</a:t>
            </a:r>
            <a:endParaRPr lang="en-NZ" dirty="0">
              <a:solidFill>
                <a:schemeClr val="tx2">
                  <a:lumMod val="50000"/>
                </a:schemeClr>
              </a:solidFill>
            </a:endParaRPr>
          </a:p>
        </p:txBody>
      </p:sp>
    </p:spTree>
    <p:extLst>
      <p:ext uri="{BB962C8B-B14F-4D97-AF65-F5344CB8AC3E}">
        <p14:creationId xmlns:p14="http://schemas.microsoft.com/office/powerpoint/2010/main" val="2506695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6768752" cy="5632311"/>
          </a:xfrm>
          <a:prstGeom prst="rect">
            <a:avLst/>
          </a:prstGeom>
        </p:spPr>
        <p:txBody>
          <a:bodyPr wrap="square">
            <a:spAutoFit/>
          </a:bodyPr>
          <a:lstStyle/>
          <a:p>
            <a:r>
              <a:rPr lang="en-NZ" sz="2400" dirty="0" smtClean="0">
                <a:solidFill>
                  <a:schemeClr val="tx2">
                    <a:lumMod val="50000"/>
                  </a:schemeClr>
                </a:solidFill>
              </a:rPr>
              <a:t>Saints of God, come to their aid! </a:t>
            </a:r>
          </a:p>
          <a:p>
            <a:r>
              <a:rPr lang="en-NZ" sz="2400" dirty="0" smtClean="0">
                <a:solidFill>
                  <a:schemeClr val="tx2">
                    <a:lumMod val="50000"/>
                  </a:schemeClr>
                </a:solidFill>
              </a:rPr>
              <a:t>Hasten to meet them, angels of the Lord!</a:t>
            </a:r>
          </a:p>
          <a:p>
            <a:r>
              <a:rPr lang="en-NZ" sz="2400" dirty="0" smtClean="0">
                <a:solidFill>
                  <a:schemeClr val="tx2">
                    <a:lumMod val="50000"/>
                  </a:schemeClr>
                </a:solidFill>
              </a:rPr>
              <a:t>R: </a:t>
            </a:r>
            <a:r>
              <a:rPr lang="en-NZ" sz="2400" i="1" dirty="0" smtClean="0">
                <a:solidFill>
                  <a:schemeClr val="tx2">
                    <a:lumMod val="50000"/>
                  </a:schemeClr>
                </a:solidFill>
              </a:rPr>
              <a:t>Receive their soul and present them to God the Most High.</a:t>
            </a:r>
          </a:p>
          <a:p>
            <a:endParaRPr lang="en-NZ" sz="2400" i="1" dirty="0" smtClean="0">
              <a:solidFill>
                <a:schemeClr val="tx2">
                  <a:lumMod val="50000"/>
                </a:schemeClr>
              </a:solidFill>
            </a:endParaRPr>
          </a:p>
          <a:p>
            <a:r>
              <a:rPr lang="en-NZ" sz="2400" dirty="0" smtClean="0">
                <a:solidFill>
                  <a:schemeClr val="tx2">
                    <a:lumMod val="50000"/>
                  </a:schemeClr>
                </a:solidFill>
              </a:rPr>
              <a:t>May Christ, who called you, take you to himself;  may angels lead you to Abraham’s side. </a:t>
            </a:r>
          </a:p>
          <a:p>
            <a:r>
              <a:rPr lang="en-NZ" sz="2400" dirty="0" smtClean="0">
                <a:solidFill>
                  <a:schemeClr val="tx2">
                    <a:lumMod val="50000"/>
                  </a:schemeClr>
                </a:solidFill>
              </a:rPr>
              <a:t>R: </a:t>
            </a:r>
            <a:r>
              <a:rPr lang="en-NZ" sz="2400" i="1" dirty="0" smtClean="0">
                <a:solidFill>
                  <a:schemeClr val="tx2">
                    <a:lumMod val="50000"/>
                  </a:schemeClr>
                </a:solidFill>
              </a:rPr>
              <a:t>Receive their soul and present them to God the Most High</a:t>
            </a:r>
            <a:r>
              <a:rPr lang="en-NZ" sz="2400" dirty="0" smtClean="0">
                <a:solidFill>
                  <a:schemeClr val="tx2">
                    <a:lumMod val="50000"/>
                  </a:schemeClr>
                </a:solidFill>
              </a:rPr>
              <a:t>.</a:t>
            </a:r>
            <a:endParaRPr lang="en-NZ" sz="2400" dirty="0" smtClean="0">
              <a:solidFill>
                <a:schemeClr val="tx2">
                  <a:lumMod val="50000"/>
                </a:schemeClr>
              </a:solidFill>
            </a:endParaRPr>
          </a:p>
          <a:p>
            <a:endParaRPr lang="en-NZ" sz="2400" dirty="0" smtClean="0">
              <a:solidFill>
                <a:schemeClr val="tx2">
                  <a:lumMod val="50000"/>
                </a:schemeClr>
              </a:solidFill>
            </a:endParaRPr>
          </a:p>
          <a:p>
            <a:r>
              <a:rPr lang="en-NZ" sz="2400" dirty="0" smtClean="0">
                <a:solidFill>
                  <a:schemeClr val="tx2">
                    <a:lumMod val="50000"/>
                  </a:schemeClr>
                </a:solidFill>
              </a:rPr>
              <a:t>Eternal rest grant unto them, O Lord, </a:t>
            </a:r>
          </a:p>
          <a:p>
            <a:r>
              <a:rPr lang="en-NZ" sz="2400" dirty="0" smtClean="0">
                <a:solidFill>
                  <a:schemeClr val="tx2">
                    <a:lumMod val="50000"/>
                  </a:schemeClr>
                </a:solidFill>
              </a:rPr>
              <a:t>and let perpetual light shine upon them. </a:t>
            </a:r>
          </a:p>
          <a:p>
            <a:r>
              <a:rPr lang="en-NZ" sz="2400" dirty="0" smtClean="0">
                <a:solidFill>
                  <a:schemeClr val="tx2">
                    <a:lumMod val="50000"/>
                  </a:schemeClr>
                </a:solidFill>
              </a:rPr>
              <a:t>R: </a:t>
            </a:r>
            <a:r>
              <a:rPr lang="en-NZ" sz="2400" i="1" dirty="0" smtClean="0">
                <a:solidFill>
                  <a:schemeClr val="tx2">
                    <a:lumMod val="50000"/>
                  </a:schemeClr>
                </a:solidFill>
              </a:rPr>
              <a:t>Receive their soul and present them to God the Most High.</a:t>
            </a:r>
            <a:endParaRPr lang="en-NZ" sz="2400"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7693"/>
            <a:ext cx="7632848" cy="6340197"/>
          </a:xfrm>
          <a:prstGeom prst="rect">
            <a:avLst/>
          </a:prstGeom>
        </p:spPr>
        <p:txBody>
          <a:bodyPr wrap="square">
            <a:spAutoFit/>
          </a:bodyPr>
          <a:lstStyle/>
          <a:p>
            <a:r>
              <a:rPr lang="en-NZ" sz="2400" dirty="0" smtClean="0">
                <a:solidFill>
                  <a:schemeClr val="tx2">
                    <a:lumMod val="50000"/>
                  </a:schemeClr>
                </a:solidFill>
              </a:rPr>
              <a:t>Eternal rest grant unto them, O Lord. </a:t>
            </a:r>
          </a:p>
          <a:p>
            <a:r>
              <a:rPr lang="en-NZ" sz="2400" dirty="0" smtClean="0">
                <a:solidFill>
                  <a:schemeClr val="tx2">
                    <a:lumMod val="50000"/>
                  </a:schemeClr>
                </a:solidFill>
              </a:rPr>
              <a:t>R: </a:t>
            </a:r>
            <a:r>
              <a:rPr lang="en-NZ" sz="2400" i="1" dirty="0" smtClean="0">
                <a:solidFill>
                  <a:schemeClr val="tx2">
                    <a:lumMod val="50000"/>
                  </a:schemeClr>
                </a:solidFill>
              </a:rPr>
              <a:t>And let perpetual light shine upon them. </a:t>
            </a:r>
          </a:p>
          <a:p>
            <a:r>
              <a:rPr lang="en-NZ" sz="2400" i="1" dirty="0" smtClean="0">
                <a:solidFill>
                  <a:schemeClr val="tx2">
                    <a:lumMod val="50000"/>
                  </a:schemeClr>
                </a:solidFill>
              </a:rPr>
              <a:t>May they rest in peace</a:t>
            </a:r>
            <a:r>
              <a:rPr lang="en-NZ" sz="2400" dirty="0" smtClean="0">
                <a:solidFill>
                  <a:schemeClr val="tx2">
                    <a:lumMod val="50000"/>
                  </a:schemeClr>
                </a:solidFill>
              </a:rPr>
              <a:t>. </a:t>
            </a:r>
          </a:p>
          <a:p>
            <a:r>
              <a:rPr lang="en-NZ" sz="2400" dirty="0" smtClean="0">
                <a:solidFill>
                  <a:schemeClr val="tx2">
                    <a:lumMod val="50000"/>
                  </a:schemeClr>
                </a:solidFill>
              </a:rPr>
              <a:t>	R</a:t>
            </a:r>
            <a:r>
              <a:rPr lang="en-NZ" sz="2400" dirty="0" smtClean="0">
                <a:solidFill>
                  <a:schemeClr val="tx2">
                    <a:lumMod val="50000"/>
                  </a:schemeClr>
                </a:solidFill>
              </a:rPr>
              <a:t>. </a:t>
            </a:r>
            <a:r>
              <a:rPr lang="en-NZ" sz="2400" i="1" dirty="0" smtClean="0">
                <a:solidFill>
                  <a:schemeClr val="tx2">
                    <a:lumMod val="50000"/>
                  </a:schemeClr>
                </a:solidFill>
              </a:rPr>
              <a:t>Amen.</a:t>
            </a:r>
            <a:r>
              <a:rPr lang="en-NZ" sz="2400" dirty="0" smtClean="0">
                <a:solidFill>
                  <a:schemeClr val="tx2">
                    <a:lumMod val="50000"/>
                  </a:schemeClr>
                </a:solidFill>
              </a:rPr>
              <a:t> </a:t>
            </a:r>
          </a:p>
          <a:p>
            <a:endParaRPr lang="en-NZ" sz="1100" dirty="0" smtClean="0">
              <a:solidFill>
                <a:schemeClr val="tx2">
                  <a:lumMod val="50000"/>
                </a:schemeClr>
              </a:solidFill>
            </a:endParaRPr>
          </a:p>
          <a:p>
            <a:r>
              <a:rPr lang="en-NZ" sz="2400" dirty="0" smtClean="0">
                <a:solidFill>
                  <a:schemeClr val="tx2">
                    <a:lumMod val="50000"/>
                  </a:schemeClr>
                </a:solidFill>
              </a:rPr>
              <a:t>May their soul and the souls of all the faithful departed,  through the mercy of God, rest in peace. </a:t>
            </a:r>
          </a:p>
          <a:p>
            <a:r>
              <a:rPr lang="en-NZ" sz="2400" dirty="0" smtClean="0">
                <a:solidFill>
                  <a:schemeClr val="tx2">
                    <a:lumMod val="50000"/>
                  </a:schemeClr>
                </a:solidFill>
              </a:rPr>
              <a:t>	R</a:t>
            </a:r>
            <a:r>
              <a:rPr lang="en-NZ" sz="2400" dirty="0" smtClean="0">
                <a:solidFill>
                  <a:schemeClr val="tx2">
                    <a:lumMod val="50000"/>
                  </a:schemeClr>
                </a:solidFill>
              </a:rPr>
              <a:t>. </a:t>
            </a:r>
            <a:r>
              <a:rPr lang="en-NZ" sz="2400" i="1" dirty="0" smtClean="0">
                <a:solidFill>
                  <a:schemeClr val="tx2">
                    <a:lumMod val="50000"/>
                  </a:schemeClr>
                </a:solidFill>
              </a:rPr>
              <a:t>Amen</a:t>
            </a:r>
            <a:r>
              <a:rPr lang="en-NZ" sz="2400" dirty="0" smtClean="0">
                <a:solidFill>
                  <a:schemeClr val="tx2">
                    <a:lumMod val="50000"/>
                  </a:schemeClr>
                </a:solidFill>
              </a:rPr>
              <a:t>. </a:t>
            </a:r>
          </a:p>
          <a:p>
            <a:endParaRPr lang="en-NZ" sz="1100" dirty="0" smtClean="0">
              <a:solidFill>
                <a:schemeClr val="tx2">
                  <a:lumMod val="50000"/>
                </a:schemeClr>
              </a:solidFill>
            </a:endParaRPr>
          </a:p>
          <a:p>
            <a:r>
              <a:rPr lang="en-NZ" sz="2400" dirty="0" smtClean="0">
                <a:solidFill>
                  <a:schemeClr val="tx2">
                    <a:lumMod val="50000"/>
                  </a:schemeClr>
                </a:solidFill>
              </a:rPr>
              <a:t>May the love of God and the peace of the Lord Jesus Christ bless and console us</a:t>
            </a:r>
          </a:p>
          <a:p>
            <a:r>
              <a:rPr lang="en-NZ" sz="2400" dirty="0" smtClean="0">
                <a:solidFill>
                  <a:schemeClr val="tx2">
                    <a:lumMod val="50000"/>
                  </a:schemeClr>
                </a:solidFill>
              </a:rPr>
              <a:t>and gently wipe every tear from our eyes:</a:t>
            </a:r>
          </a:p>
          <a:p>
            <a:r>
              <a:rPr lang="en-NZ" sz="2400" dirty="0" smtClean="0">
                <a:solidFill>
                  <a:schemeClr val="tx2">
                    <a:lumMod val="50000"/>
                  </a:schemeClr>
                </a:solidFill>
              </a:rPr>
              <a:t>in the name of the Father, and of the Son, and of the Holy Spirit.</a:t>
            </a:r>
          </a:p>
          <a:p>
            <a:r>
              <a:rPr lang="en-NZ" sz="2400" dirty="0" smtClean="0">
                <a:solidFill>
                  <a:schemeClr val="tx2">
                    <a:lumMod val="50000"/>
                  </a:schemeClr>
                </a:solidFill>
              </a:rPr>
              <a:t>	R</a:t>
            </a:r>
            <a:r>
              <a:rPr lang="en-NZ" sz="2400" dirty="0" smtClean="0">
                <a:solidFill>
                  <a:schemeClr val="tx2">
                    <a:lumMod val="50000"/>
                  </a:schemeClr>
                </a:solidFill>
              </a:rPr>
              <a:t>. </a:t>
            </a:r>
            <a:r>
              <a:rPr lang="en-NZ" sz="2400" i="1" dirty="0" smtClean="0">
                <a:solidFill>
                  <a:schemeClr val="tx2">
                    <a:lumMod val="50000"/>
                  </a:schemeClr>
                </a:solidFill>
              </a:rPr>
              <a:t>Amen</a:t>
            </a:r>
            <a:r>
              <a:rPr lang="en-NZ" sz="2400" dirty="0" smtClean="0">
                <a:solidFill>
                  <a:schemeClr val="tx2">
                    <a:lumMod val="50000"/>
                  </a:schemeClr>
                </a:solidFill>
              </a:rPr>
              <a:t>. </a:t>
            </a:r>
          </a:p>
          <a:p>
            <a:endParaRPr lang="en-NZ" sz="2400" dirty="0" smtClean="0">
              <a:solidFill>
                <a:schemeClr val="tx2">
                  <a:lumMod val="50000"/>
                </a:schemeClr>
              </a:solidFill>
            </a:endParaRPr>
          </a:p>
          <a:p>
            <a:r>
              <a:rPr lang="en-NZ" sz="2400" dirty="0" smtClean="0">
                <a:solidFill>
                  <a:schemeClr val="tx2">
                    <a:lumMod val="50000"/>
                  </a:schemeClr>
                </a:solidFill>
              </a:rPr>
              <a:t>The minister concludes:	Go </a:t>
            </a:r>
            <a:r>
              <a:rPr lang="en-NZ" sz="2400" dirty="0" smtClean="0">
                <a:solidFill>
                  <a:schemeClr val="tx2">
                    <a:lumMod val="50000"/>
                  </a:schemeClr>
                </a:solidFill>
              </a:rPr>
              <a:t>in the peace of Christ.</a:t>
            </a:r>
          </a:p>
          <a:p>
            <a:r>
              <a:rPr lang="en-NZ" sz="2400" dirty="0" smtClean="0">
                <a:solidFill>
                  <a:schemeClr val="tx2">
                    <a:lumMod val="50000"/>
                  </a:schemeClr>
                </a:solidFill>
              </a:rPr>
              <a:t>	R</a:t>
            </a:r>
            <a:r>
              <a:rPr lang="en-NZ" sz="2400" dirty="0" smtClean="0">
                <a:solidFill>
                  <a:schemeClr val="tx2">
                    <a:lumMod val="50000"/>
                  </a:schemeClr>
                </a:solidFill>
              </a:rPr>
              <a:t>. </a:t>
            </a:r>
            <a:r>
              <a:rPr lang="en-NZ" sz="2400" i="1" dirty="0" smtClean="0">
                <a:solidFill>
                  <a:schemeClr val="tx2">
                    <a:lumMod val="50000"/>
                  </a:schemeClr>
                </a:solidFill>
              </a:rPr>
              <a:t>Thanks be to God</a:t>
            </a:r>
            <a:r>
              <a:rPr lang="en-NZ" sz="2400" dirty="0" smtClean="0">
                <a:solidFill>
                  <a:schemeClr val="tx2">
                    <a:lumMod val="50000"/>
                  </a:schemeClr>
                </a:solidFill>
              </a:rPr>
              <a:t>.</a:t>
            </a:r>
            <a:endParaRPr lang="en-NZ"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08720"/>
            <a:ext cx="7272808" cy="4534575"/>
          </a:xfrm>
          <a:prstGeom prst="rect">
            <a:avLst/>
          </a:prstGeom>
        </p:spPr>
        <p:txBody>
          <a:bodyPr wrap="square">
            <a:spAutoFit/>
          </a:bodyPr>
          <a:lstStyle/>
          <a:p>
            <a:r>
              <a:rPr lang="en-NZ" sz="2800" dirty="0" smtClean="0">
                <a:solidFill>
                  <a:schemeClr val="tx2">
                    <a:lumMod val="50000"/>
                  </a:schemeClr>
                </a:solidFill>
              </a:rPr>
              <a:t>STRONG AND </a:t>
            </a:r>
            <a:r>
              <a:rPr lang="en-NZ" sz="2800" dirty="0" smtClean="0">
                <a:solidFill>
                  <a:schemeClr val="tx2">
                    <a:lumMod val="50000"/>
                  </a:schemeClr>
                </a:solidFill>
              </a:rPr>
              <a:t>CONSTANT</a:t>
            </a:r>
          </a:p>
          <a:p>
            <a:pPr algn="r"/>
            <a:r>
              <a:rPr lang="en-AU" sz="2800" baseline="30000" dirty="0">
                <a:latin typeface="Calibri"/>
                <a:ea typeface="Times New Roman"/>
                <a:cs typeface="Times New Roman"/>
              </a:rPr>
              <a:t>Text &amp; Music: Frank Andersen </a:t>
            </a:r>
            <a:r>
              <a:rPr lang="en-AU" sz="2800" baseline="30000" dirty="0" err="1">
                <a:latin typeface="Calibri"/>
                <a:ea typeface="Times New Roman"/>
                <a:cs typeface="Times New Roman"/>
              </a:rPr>
              <a:t>msc</a:t>
            </a:r>
            <a:r>
              <a:rPr lang="en-AU" sz="2800" baseline="30000" dirty="0">
                <a:latin typeface="Calibri"/>
                <a:ea typeface="Times New Roman"/>
                <a:cs typeface="Times New Roman"/>
              </a:rPr>
              <a:t>. </a:t>
            </a:r>
            <a:endParaRPr lang="en-AU" sz="2800" baseline="30000" dirty="0" smtClean="0">
              <a:latin typeface="Calibri"/>
              <a:ea typeface="Times New Roman"/>
              <a:cs typeface="Times New Roman"/>
            </a:endParaRPr>
          </a:p>
          <a:p>
            <a:pPr algn="r"/>
            <a:r>
              <a:rPr lang="en-AU" sz="2800" baseline="30000" dirty="0" smtClean="0">
                <a:latin typeface="Calibri"/>
                <a:ea typeface="Times New Roman"/>
                <a:cs typeface="Optima"/>
              </a:rPr>
              <a:t>© </a:t>
            </a:r>
            <a:r>
              <a:rPr lang="en-AU" sz="2800" baseline="30000" dirty="0">
                <a:latin typeface="Calibri"/>
                <a:ea typeface="Times New Roman"/>
                <a:cs typeface="Optima"/>
              </a:rPr>
              <a:t>Chevalier Bookshop, Kensington, NSW</a:t>
            </a:r>
            <a:endParaRPr lang="en-NZ" sz="2800" dirty="0" smtClean="0">
              <a:solidFill>
                <a:schemeClr val="tx2">
                  <a:lumMod val="50000"/>
                </a:schemeClr>
              </a:solidFill>
            </a:endParaRPr>
          </a:p>
          <a:p>
            <a:endParaRPr lang="en-NZ" sz="2800" dirty="0" smtClean="0">
              <a:solidFill>
                <a:schemeClr val="tx2">
                  <a:lumMod val="50000"/>
                </a:schemeClr>
              </a:solidFill>
            </a:endParaRPr>
          </a:p>
          <a:p>
            <a:r>
              <a:rPr lang="en-NZ" sz="2800" dirty="0" smtClean="0">
                <a:solidFill>
                  <a:schemeClr val="tx2">
                    <a:lumMod val="50000"/>
                  </a:schemeClr>
                </a:solidFill>
              </a:rPr>
              <a:t>I </a:t>
            </a:r>
            <a:r>
              <a:rPr lang="en-NZ" sz="2800" dirty="0" smtClean="0">
                <a:solidFill>
                  <a:schemeClr val="tx2">
                    <a:lumMod val="50000"/>
                  </a:schemeClr>
                </a:solidFill>
              </a:rPr>
              <a:t>WILL BE YAWEH WHO WALKS WITH YOU</a:t>
            </a:r>
            <a:br>
              <a:rPr lang="en-NZ" sz="2800" dirty="0" smtClean="0">
                <a:solidFill>
                  <a:schemeClr val="tx2">
                    <a:lumMod val="50000"/>
                  </a:schemeClr>
                </a:solidFill>
              </a:rPr>
            </a:br>
            <a:r>
              <a:rPr lang="en-NZ" sz="2800" dirty="0" smtClean="0">
                <a:solidFill>
                  <a:schemeClr val="tx2">
                    <a:lumMod val="50000"/>
                  </a:schemeClr>
                </a:solidFill>
              </a:rPr>
              <a:t>YOU WILL BE ALWAYS WITHIN MY HAND</a:t>
            </a:r>
            <a:br>
              <a:rPr lang="en-NZ" sz="2800" dirty="0" smtClean="0">
                <a:solidFill>
                  <a:schemeClr val="tx2">
                    <a:lumMod val="50000"/>
                  </a:schemeClr>
                </a:solidFill>
              </a:rPr>
            </a:br>
            <a:r>
              <a:rPr lang="en-NZ" sz="2800" dirty="0" smtClean="0">
                <a:solidFill>
                  <a:schemeClr val="tx2">
                    <a:lumMod val="50000"/>
                  </a:schemeClr>
                </a:solidFill>
              </a:rPr>
              <a:t>TAKE YOUR HEART AND GIVE IT ALL TO ME</a:t>
            </a:r>
            <a:br>
              <a:rPr lang="en-NZ" sz="2800" dirty="0" smtClean="0">
                <a:solidFill>
                  <a:schemeClr val="tx2">
                    <a:lumMod val="50000"/>
                  </a:schemeClr>
                </a:solidFill>
              </a:rPr>
            </a:br>
            <a:r>
              <a:rPr lang="en-NZ" sz="2800" dirty="0" smtClean="0">
                <a:solidFill>
                  <a:schemeClr val="tx2">
                    <a:lumMod val="50000"/>
                  </a:schemeClr>
                </a:solidFill>
              </a:rPr>
              <a:t/>
            </a:r>
            <a:br>
              <a:rPr lang="en-NZ" sz="2800" dirty="0" smtClean="0">
                <a:solidFill>
                  <a:schemeClr val="tx2">
                    <a:lumMod val="50000"/>
                  </a:schemeClr>
                </a:solidFill>
              </a:rPr>
            </a:br>
            <a:r>
              <a:rPr lang="en-NZ" sz="2800" dirty="0" smtClean="0">
                <a:solidFill>
                  <a:schemeClr val="tx2">
                    <a:lumMod val="50000"/>
                  </a:schemeClr>
                </a:solidFill>
              </a:rPr>
              <a:t>STRONG AND CONSTANT IS MY LOVE</a:t>
            </a:r>
            <a:br>
              <a:rPr lang="en-NZ" sz="2800" dirty="0" smtClean="0">
                <a:solidFill>
                  <a:schemeClr val="tx2">
                    <a:lumMod val="50000"/>
                  </a:schemeClr>
                </a:solidFill>
              </a:rPr>
            </a:br>
            <a:r>
              <a:rPr lang="en-NZ" sz="2800" dirty="0" smtClean="0">
                <a:solidFill>
                  <a:schemeClr val="tx2">
                    <a:lumMod val="50000"/>
                  </a:schemeClr>
                </a:solidFill>
              </a:rPr>
              <a:t>STRONG AND CONSTANT IS MY LOVE</a:t>
            </a:r>
            <a:r>
              <a:rPr lang="en-NZ" dirty="0" smtClean="0"/>
              <a:t/>
            </a:r>
            <a:br>
              <a:rPr lang="en-NZ" dirty="0" smtClean="0"/>
            </a:br>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916832"/>
            <a:ext cx="6264696" cy="2677656"/>
          </a:xfrm>
          <a:prstGeom prst="rect">
            <a:avLst/>
          </a:prstGeom>
          <a:noFill/>
        </p:spPr>
        <p:txBody>
          <a:bodyPr wrap="square" rtlCol="0">
            <a:spAutoFit/>
          </a:bodyPr>
          <a:lstStyle/>
          <a:p>
            <a:r>
              <a:rPr lang="en-NZ" sz="2400" dirty="0" smtClean="0">
                <a:solidFill>
                  <a:schemeClr val="tx2">
                    <a:lumMod val="50000"/>
                  </a:schemeClr>
                </a:solidFill>
              </a:rPr>
              <a:t>We take the time for a moment of silence and remembering.</a:t>
            </a:r>
          </a:p>
          <a:p>
            <a:endParaRPr lang="en-NZ" sz="2400" dirty="0">
              <a:solidFill>
                <a:schemeClr val="tx2">
                  <a:lumMod val="50000"/>
                </a:schemeClr>
              </a:solidFill>
            </a:endParaRPr>
          </a:p>
          <a:p>
            <a:r>
              <a:rPr lang="en-NZ" sz="2400" dirty="0" smtClean="0">
                <a:solidFill>
                  <a:schemeClr val="tx2">
                    <a:lumMod val="50000"/>
                  </a:schemeClr>
                </a:solidFill>
              </a:rPr>
              <a:t>As the music “Goodbye </a:t>
            </a:r>
            <a:r>
              <a:rPr lang="en-NZ" sz="2400" dirty="0" smtClean="0">
                <a:solidFill>
                  <a:schemeClr val="tx2">
                    <a:lumMod val="50000"/>
                  </a:schemeClr>
                </a:solidFill>
              </a:rPr>
              <a:t>for </a:t>
            </a:r>
            <a:r>
              <a:rPr lang="en-NZ" sz="2400" dirty="0" smtClean="0">
                <a:solidFill>
                  <a:schemeClr val="tx2">
                    <a:lumMod val="50000"/>
                  </a:schemeClr>
                </a:solidFill>
              </a:rPr>
              <a:t>Now” is played,</a:t>
            </a:r>
          </a:p>
          <a:p>
            <a:r>
              <a:rPr lang="en-NZ" sz="2400" dirty="0">
                <a:solidFill>
                  <a:schemeClr val="tx2">
                    <a:lumMod val="50000"/>
                  </a:schemeClr>
                </a:solidFill>
              </a:rPr>
              <a:t>w</a:t>
            </a:r>
            <a:r>
              <a:rPr lang="en-NZ" sz="2400" dirty="0" smtClean="0">
                <a:solidFill>
                  <a:schemeClr val="tx2">
                    <a:lumMod val="50000"/>
                  </a:schemeClr>
                </a:solidFill>
              </a:rPr>
              <a:t>e write the name(s) of our Loved Ones who have died on the piece of paper and place it on the altar.</a:t>
            </a:r>
            <a:endParaRPr lang="en-NZ"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7992888" cy="3539430"/>
          </a:xfrm>
          <a:prstGeom prst="rect">
            <a:avLst/>
          </a:prstGeom>
        </p:spPr>
        <p:txBody>
          <a:bodyPr wrap="square">
            <a:spAutoFit/>
          </a:bodyPr>
          <a:lstStyle/>
          <a:p>
            <a:r>
              <a:rPr lang="en-NZ" sz="2800" dirty="0" smtClean="0">
                <a:solidFill>
                  <a:schemeClr val="tx2">
                    <a:lumMod val="50000"/>
                  </a:schemeClr>
                </a:solidFill>
              </a:rPr>
              <a:t>SHOULD YOU WANDER FAR AWAY FROM ME</a:t>
            </a:r>
            <a:br>
              <a:rPr lang="en-NZ" sz="2800" dirty="0" smtClean="0">
                <a:solidFill>
                  <a:schemeClr val="tx2">
                    <a:lumMod val="50000"/>
                  </a:schemeClr>
                </a:solidFill>
              </a:rPr>
            </a:br>
            <a:r>
              <a:rPr lang="en-NZ" sz="2800" dirty="0" smtClean="0">
                <a:solidFill>
                  <a:schemeClr val="tx2">
                    <a:lumMod val="50000"/>
                  </a:schemeClr>
                </a:solidFill>
              </a:rPr>
              <a:t>I WILL SEARCH FOR YOU IN EV’RY LAND</a:t>
            </a:r>
            <a:br>
              <a:rPr lang="en-NZ" sz="2800" dirty="0" smtClean="0">
                <a:solidFill>
                  <a:schemeClr val="tx2">
                    <a:lumMod val="50000"/>
                  </a:schemeClr>
                </a:solidFill>
              </a:rPr>
            </a:br>
            <a:r>
              <a:rPr lang="en-NZ" sz="2800" dirty="0" smtClean="0">
                <a:solidFill>
                  <a:schemeClr val="tx2">
                    <a:lumMod val="50000"/>
                  </a:schemeClr>
                </a:solidFill>
              </a:rPr>
              <a:t>SHOULD YOU CALL THEN YOU WILL TRULY KNOW</a:t>
            </a:r>
            <a:br>
              <a:rPr lang="en-NZ" sz="2800" dirty="0" smtClean="0">
                <a:solidFill>
                  <a:schemeClr val="tx2">
                    <a:lumMod val="50000"/>
                  </a:schemeClr>
                </a:solidFill>
              </a:rPr>
            </a:br>
            <a:r>
              <a:rPr lang="en-NZ" sz="2800" dirty="0" smtClean="0">
                <a:solidFill>
                  <a:schemeClr val="tx2">
                    <a:lumMod val="50000"/>
                  </a:schemeClr>
                </a:solidFill>
              </a:rPr>
              <a:t/>
            </a:r>
            <a:br>
              <a:rPr lang="en-NZ" sz="2800" dirty="0" smtClean="0">
                <a:solidFill>
                  <a:schemeClr val="tx2">
                    <a:lumMod val="50000"/>
                  </a:schemeClr>
                </a:solidFill>
              </a:rPr>
            </a:br>
            <a:r>
              <a:rPr lang="en-NZ" sz="2800" dirty="0" smtClean="0">
                <a:solidFill>
                  <a:schemeClr val="tx2">
                    <a:lumMod val="50000"/>
                  </a:schemeClr>
                </a:solidFill>
              </a:rPr>
              <a:t>STRONG AND CONSTANT IS MY LOVE</a:t>
            </a:r>
            <a:br>
              <a:rPr lang="en-NZ" sz="2800" dirty="0" smtClean="0">
                <a:solidFill>
                  <a:schemeClr val="tx2">
                    <a:lumMod val="50000"/>
                  </a:schemeClr>
                </a:solidFill>
              </a:rPr>
            </a:br>
            <a:r>
              <a:rPr lang="en-NZ" sz="2800" dirty="0" smtClean="0">
                <a:solidFill>
                  <a:schemeClr val="tx2">
                    <a:lumMod val="50000"/>
                  </a:schemeClr>
                </a:solidFill>
              </a:rPr>
              <a:t>STRONG AND CONSTANT IS MY LOVE</a:t>
            </a:r>
            <a:r>
              <a:rPr lang="en-NZ" sz="2800" dirty="0" smtClean="0"/>
              <a:t/>
            </a:r>
            <a:br>
              <a:rPr lang="en-NZ" sz="2800" dirty="0" smtClean="0"/>
            </a:br>
            <a:r>
              <a:rPr lang="en-NZ" sz="2800" dirty="0" smtClean="0"/>
              <a:t/>
            </a:r>
            <a:br>
              <a:rPr lang="en-NZ" sz="2800" dirty="0" smtClean="0"/>
            </a:br>
            <a:endParaRPr lang="en-NZ"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7560840" cy="2677656"/>
          </a:xfrm>
          <a:prstGeom prst="rect">
            <a:avLst/>
          </a:prstGeom>
        </p:spPr>
        <p:txBody>
          <a:bodyPr wrap="square">
            <a:spAutoFit/>
          </a:bodyPr>
          <a:lstStyle/>
          <a:p>
            <a:r>
              <a:rPr lang="en-NZ" sz="2800" dirty="0" smtClean="0">
                <a:solidFill>
                  <a:schemeClr val="tx2">
                    <a:lumMod val="50000"/>
                  </a:schemeClr>
                </a:solidFill>
              </a:rPr>
              <a:t>WHEN YOU KNOW SORROW WITHIN YOUR LIFE</a:t>
            </a:r>
            <a:br>
              <a:rPr lang="en-NZ" sz="2800" dirty="0" smtClean="0">
                <a:solidFill>
                  <a:schemeClr val="tx2">
                    <a:lumMod val="50000"/>
                  </a:schemeClr>
                </a:solidFill>
              </a:rPr>
            </a:br>
            <a:r>
              <a:rPr lang="en-NZ" sz="2800" dirty="0" smtClean="0">
                <a:solidFill>
                  <a:schemeClr val="tx2">
                    <a:lumMod val="50000"/>
                  </a:schemeClr>
                </a:solidFill>
              </a:rPr>
              <a:t>I WILL COME, I WILL EMBRACE YOUR HEART</a:t>
            </a:r>
            <a:br>
              <a:rPr lang="en-NZ" sz="2800" dirty="0" smtClean="0">
                <a:solidFill>
                  <a:schemeClr val="tx2">
                    <a:lumMod val="50000"/>
                  </a:schemeClr>
                </a:solidFill>
              </a:rPr>
            </a:br>
            <a:r>
              <a:rPr lang="en-NZ" sz="2800" dirty="0" smtClean="0">
                <a:solidFill>
                  <a:schemeClr val="tx2">
                    <a:lumMod val="50000"/>
                  </a:schemeClr>
                </a:solidFill>
              </a:rPr>
              <a:t>THROUGH YOUR PAIN YOU WILL DISCOVER ME</a:t>
            </a:r>
            <a:br>
              <a:rPr lang="en-NZ" sz="2800" dirty="0" smtClean="0">
                <a:solidFill>
                  <a:schemeClr val="tx2">
                    <a:lumMod val="50000"/>
                  </a:schemeClr>
                </a:solidFill>
              </a:rPr>
            </a:br>
            <a:r>
              <a:rPr lang="en-NZ" sz="2800" dirty="0" smtClean="0">
                <a:solidFill>
                  <a:schemeClr val="tx2">
                    <a:lumMod val="50000"/>
                  </a:schemeClr>
                </a:solidFill>
              </a:rPr>
              <a:t/>
            </a:r>
            <a:br>
              <a:rPr lang="en-NZ" sz="2800" dirty="0" smtClean="0">
                <a:solidFill>
                  <a:schemeClr val="tx2">
                    <a:lumMod val="50000"/>
                  </a:schemeClr>
                </a:solidFill>
              </a:rPr>
            </a:br>
            <a:r>
              <a:rPr lang="en-NZ" sz="2800" dirty="0" smtClean="0">
                <a:solidFill>
                  <a:schemeClr val="tx2">
                    <a:lumMod val="50000"/>
                  </a:schemeClr>
                </a:solidFill>
              </a:rPr>
              <a:t>STRONG AND CONSTANT IS MY LOVE</a:t>
            </a:r>
            <a:br>
              <a:rPr lang="en-NZ" sz="2800" dirty="0" smtClean="0">
                <a:solidFill>
                  <a:schemeClr val="tx2">
                    <a:lumMod val="50000"/>
                  </a:schemeClr>
                </a:solidFill>
              </a:rPr>
            </a:br>
            <a:r>
              <a:rPr lang="en-NZ" sz="2800" dirty="0" smtClean="0">
                <a:solidFill>
                  <a:schemeClr val="tx2">
                    <a:lumMod val="50000"/>
                  </a:schemeClr>
                </a:solidFill>
              </a:rPr>
              <a:t>STRONG AND CONSTANT IS MY LOVE</a:t>
            </a:r>
            <a:endParaRPr lang="en-N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772400" cy="1470025"/>
          </a:xfrm>
        </p:spPr>
        <p:txBody>
          <a:bodyPr>
            <a:normAutofit fontScale="90000"/>
          </a:bodyPr>
          <a:lstStyle/>
          <a:p>
            <a:r>
              <a:rPr lang="en-NZ" dirty="0" smtClean="0">
                <a:solidFill>
                  <a:srgbClr val="FF0000"/>
                </a:solidFill>
              </a:rPr>
              <a:t>With love, we remember them.</a:t>
            </a:r>
            <a:endParaRPr lang="en-NZ" dirty="0">
              <a:solidFill>
                <a:srgbClr val="FF0000"/>
              </a:solidFill>
            </a:endParaRPr>
          </a:p>
        </p:txBody>
      </p:sp>
      <p:pic>
        <p:nvPicPr>
          <p:cNvPr id="4" name="Picture 3" descr="pohutu-large.jpg"/>
          <p:cNvPicPr/>
          <p:nvPr/>
        </p:nvPicPr>
        <p:blipFill>
          <a:blip r:embed="rId2" cstate="print"/>
          <a:srcRect/>
          <a:stretch>
            <a:fillRect/>
          </a:stretch>
        </p:blipFill>
        <p:spPr bwMode="auto">
          <a:xfrm>
            <a:off x="1907704" y="1988840"/>
            <a:ext cx="5205586" cy="443101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farm4.static.flickr.com/3201/2366591829_521b7da0d8_b.jpg"/>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p:spPr>
      </p:pic>
      <p:sp>
        <p:nvSpPr>
          <p:cNvPr id="1025" name="Rectangle 1"/>
          <p:cNvSpPr>
            <a:spLocks noChangeArrowheads="1"/>
          </p:cNvSpPr>
          <p:nvPr/>
        </p:nvSpPr>
        <p:spPr bwMode="auto">
          <a:xfrm>
            <a:off x="1043608" y="1556792"/>
            <a:ext cx="70567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solidFill>
                  <a:prstClr val="white"/>
                </a:solidFill>
                <a:latin typeface="Calibri"/>
                <a:ea typeface="Times New Roman" pitchFamily="18" charset="0"/>
                <a:cs typeface="Arial" pitchFamily="34" charset="0"/>
              </a:rPr>
              <a:t>Reader:</a:t>
            </a:r>
            <a:r>
              <a:rPr lang="en-US" sz="4000" b="1" dirty="0">
                <a:solidFill>
                  <a:prstClr val="white"/>
                </a:solidFill>
                <a:latin typeface="Calibri"/>
                <a:ea typeface="Times New Roman" pitchFamily="18" charset="0"/>
                <a:cs typeface="Arial" pitchFamily="34" charset="0"/>
              </a:rPr>
              <a:t>	</a:t>
            </a:r>
          </a:p>
          <a:p>
            <a:pPr algn="just" fontAlgn="base">
              <a:spcBef>
                <a:spcPct val="0"/>
              </a:spcBef>
              <a:spcAft>
                <a:spcPct val="0"/>
              </a:spcAft>
            </a:pPr>
            <a:r>
              <a:rPr lang="en-US" sz="4000" b="1" dirty="0">
                <a:solidFill>
                  <a:prstClr val="white"/>
                </a:solidFill>
                <a:latin typeface="Calibri"/>
                <a:ea typeface="Times New Roman" pitchFamily="18" charset="0"/>
                <a:cs typeface="Arial" pitchFamily="34" charset="0"/>
              </a:rPr>
              <a:t>In the rising of the sun and in its going down</a:t>
            </a:r>
            <a:endParaRPr lang="en-NZ" sz="2000" b="1" dirty="0">
              <a:solidFill>
                <a:prstClr val="white"/>
              </a:solidFill>
              <a:latin typeface="Calibri"/>
              <a:cs typeface="Arial" pitchFamily="34" charset="0"/>
            </a:endParaRPr>
          </a:p>
          <a:p>
            <a:pPr algn="just" eaLnBrk="0" fontAlgn="base" hangingPunct="0">
              <a:spcBef>
                <a:spcPct val="0"/>
              </a:spcBef>
              <a:spcAft>
                <a:spcPct val="0"/>
              </a:spcAft>
            </a:pPr>
            <a:endParaRPr lang="en-US" sz="4000" b="1" dirty="0">
              <a:solidFill>
                <a:prstClr val="white"/>
              </a:solidFill>
              <a:latin typeface="Calibri"/>
              <a:ea typeface="Times New Roman" pitchFamily="18" charset="0"/>
              <a:cs typeface="Arial" pitchFamily="34" charset="0"/>
            </a:endParaRPr>
          </a:p>
          <a:p>
            <a:pPr algn="just" eaLnBrk="0" fontAlgn="base" hangingPunct="0">
              <a:spcBef>
                <a:spcPct val="0"/>
              </a:spcBef>
              <a:spcAft>
                <a:spcPct val="0"/>
              </a:spcAft>
            </a:pPr>
            <a:r>
              <a:rPr lang="en-US" sz="4000" b="1" dirty="0" smtClean="0">
                <a:solidFill>
                  <a:prstClr val="white"/>
                </a:solidFill>
                <a:latin typeface="Calibri"/>
                <a:ea typeface="Times New Roman" pitchFamily="18" charset="0"/>
                <a:cs typeface="Arial" pitchFamily="34" charset="0"/>
              </a:rPr>
              <a:t>All:</a:t>
            </a:r>
            <a:r>
              <a:rPr lang="en-US" sz="4000" b="1" dirty="0">
                <a:solidFill>
                  <a:prstClr val="white"/>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With love,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we remember them</a:t>
            </a:r>
            <a:endParaRPr lang="en-US" sz="5400" b="1" dirty="0">
              <a:solidFill>
                <a:prstClr val="white"/>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http://farm4.static.flickr.com/3509/3747420547_e520b350df.jpg"/>
          <p:cNvPicPr>
            <a:picLocks noChangeAspect="1" noChangeArrowheads="1"/>
          </p:cNvPicPr>
          <p:nvPr/>
        </p:nvPicPr>
        <p:blipFill>
          <a:blip r:embed="rId2" cstate="print"/>
          <a:srcRect/>
          <a:stretch>
            <a:fillRect/>
          </a:stretch>
        </p:blipFill>
        <p:spPr bwMode="auto">
          <a:xfrm>
            <a:off x="0" y="1132500"/>
            <a:ext cx="9146163" cy="5725500"/>
          </a:xfrm>
          <a:prstGeom prst="rect">
            <a:avLst/>
          </a:prstGeom>
          <a:noFill/>
        </p:spPr>
      </p:pic>
      <p:sp>
        <p:nvSpPr>
          <p:cNvPr id="16385" name="Rectangle 1"/>
          <p:cNvSpPr>
            <a:spLocks noChangeArrowheads="1"/>
          </p:cNvSpPr>
          <p:nvPr/>
        </p:nvSpPr>
        <p:spPr bwMode="auto">
          <a:xfrm>
            <a:off x="827584" y="620688"/>
            <a:ext cx="691276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n-US" sz="4000" dirty="0">
              <a:solidFill>
                <a:srgbClr val="7FD13B">
                  <a:lumMod val="50000"/>
                </a:srgbClr>
              </a:solidFill>
              <a:latin typeface="Calibri"/>
              <a:ea typeface="Times New Roman" pitchFamily="18" charset="0"/>
              <a:cs typeface="Arial" pitchFamily="34" charset="0"/>
            </a:endParaRPr>
          </a:p>
          <a:p>
            <a:pPr algn="just" fontAlgn="base">
              <a:spcBef>
                <a:spcPct val="0"/>
              </a:spcBef>
              <a:spcAft>
                <a:spcPct val="0"/>
              </a:spcAft>
            </a:pPr>
            <a:r>
              <a:rPr lang="en-US" sz="4000" b="1" dirty="0" smtClean="0">
                <a:solidFill>
                  <a:srgbClr val="FFFF00"/>
                </a:solidFill>
                <a:latin typeface="Calibri"/>
                <a:ea typeface="Times New Roman" pitchFamily="18" charset="0"/>
                <a:cs typeface="Arial" pitchFamily="34" charset="0"/>
              </a:rPr>
              <a:t>Reader:</a:t>
            </a:r>
            <a:r>
              <a:rPr lang="en-US" sz="4000" b="1" dirty="0">
                <a:solidFill>
                  <a:srgbClr val="FFFF00"/>
                </a:solidFill>
                <a:latin typeface="Calibri"/>
                <a:ea typeface="Times New Roman" pitchFamily="18" charset="0"/>
                <a:cs typeface="Arial" pitchFamily="34" charset="0"/>
              </a:rPr>
              <a:t>	</a:t>
            </a:r>
          </a:p>
          <a:p>
            <a:pPr algn="just" fontAlgn="base">
              <a:spcBef>
                <a:spcPct val="0"/>
              </a:spcBef>
              <a:spcAft>
                <a:spcPct val="0"/>
              </a:spcAft>
            </a:pPr>
            <a:r>
              <a:rPr lang="en-US" sz="4000" b="1" dirty="0">
                <a:solidFill>
                  <a:srgbClr val="FFFF00"/>
                </a:solidFill>
                <a:latin typeface="Calibri"/>
                <a:ea typeface="Times New Roman" pitchFamily="18" charset="0"/>
                <a:cs typeface="Arial" pitchFamily="34" charset="0"/>
              </a:rPr>
              <a:t>In the blowing of the wind and in the chill of </a:t>
            </a:r>
            <a:r>
              <a:rPr lang="en-US" sz="4000" b="1" dirty="0" smtClean="0">
                <a:solidFill>
                  <a:srgbClr val="FFFF00"/>
                </a:solidFill>
                <a:latin typeface="Calibri"/>
                <a:ea typeface="Times New Roman" pitchFamily="18" charset="0"/>
                <a:cs typeface="Arial" pitchFamily="34" charset="0"/>
              </a:rPr>
              <a:t>winter</a:t>
            </a:r>
          </a:p>
          <a:p>
            <a:pPr algn="just" fontAlgn="base">
              <a:spcBef>
                <a:spcPct val="0"/>
              </a:spcBef>
              <a:spcAft>
                <a:spcPct val="0"/>
              </a:spcAft>
            </a:pPr>
            <a:endParaRPr lang="en-NZ" sz="2000" b="1" dirty="0">
              <a:solidFill>
                <a:srgbClr val="FFFF00"/>
              </a:solidFill>
              <a:latin typeface="Calibri"/>
              <a:cs typeface="Arial" pitchFamily="34" charset="0"/>
            </a:endParaRPr>
          </a:p>
          <a:p>
            <a:pPr algn="just" eaLnBrk="0" fontAlgn="base" hangingPunct="0">
              <a:spcBef>
                <a:spcPct val="0"/>
              </a:spcBef>
              <a:spcAft>
                <a:spcPct val="0"/>
              </a:spcAft>
            </a:pPr>
            <a:r>
              <a:rPr lang="en-US" sz="4000" b="1" dirty="0" smtClean="0">
                <a:solidFill>
                  <a:srgbClr val="FFFF00"/>
                </a:solidFill>
                <a:latin typeface="Calibri"/>
                <a:ea typeface="Times New Roman" pitchFamily="18" charset="0"/>
                <a:cs typeface="Arial" pitchFamily="34" charset="0"/>
              </a:rPr>
              <a:t>All:</a:t>
            </a:r>
            <a:r>
              <a:rPr lang="en-US" sz="4000" b="1" dirty="0">
                <a:solidFill>
                  <a:srgbClr val="FFFF00"/>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srgbClr val="FFFF00"/>
                </a:solidFill>
                <a:latin typeface="Calibri"/>
                <a:ea typeface="Times New Roman" pitchFamily="18" charset="0"/>
                <a:cs typeface="Arial" pitchFamily="34" charset="0"/>
              </a:rPr>
              <a:t>With love, we remember them</a:t>
            </a:r>
            <a:endParaRPr lang="en-US" sz="5400" b="1" dirty="0">
              <a:solidFill>
                <a:srgbClr val="FFFF00"/>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2.bp.blogspot.com/_81ac9h8PCz8/S_e59Vo7CBI/AAAAAAAAAFY/HHvdv1z4Uu8/s1600/Spring_has_sprung_by_Mama_M.jpg"/>
          <p:cNvPicPr>
            <a:picLocks noChangeAspect="1" noChangeArrowheads="1"/>
          </p:cNvPicPr>
          <p:nvPr/>
        </p:nvPicPr>
        <p:blipFill>
          <a:blip r:embed="rId2" cstate="print"/>
          <a:srcRect/>
          <a:stretch>
            <a:fillRect/>
          </a:stretch>
        </p:blipFill>
        <p:spPr bwMode="auto">
          <a:xfrm>
            <a:off x="-60028" y="63369"/>
            <a:ext cx="9204028" cy="6120680"/>
          </a:xfrm>
          <a:prstGeom prst="rect">
            <a:avLst/>
          </a:prstGeom>
          <a:noFill/>
        </p:spPr>
      </p:pic>
      <p:sp>
        <p:nvSpPr>
          <p:cNvPr id="17409" name="Rectangle 1"/>
          <p:cNvSpPr>
            <a:spLocks noChangeArrowheads="1"/>
          </p:cNvSpPr>
          <p:nvPr/>
        </p:nvSpPr>
        <p:spPr bwMode="auto">
          <a:xfrm>
            <a:off x="251520" y="764704"/>
            <a:ext cx="748883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b="1" dirty="0" smtClean="0">
                <a:solidFill>
                  <a:schemeClr val="accent1"/>
                </a:solidFill>
                <a:latin typeface="Calibri"/>
                <a:ea typeface="Times New Roman" pitchFamily="18" charset="0"/>
                <a:cs typeface="Arial" pitchFamily="34" charset="0"/>
              </a:rPr>
              <a:t>Reader:</a:t>
            </a:r>
            <a:r>
              <a:rPr lang="en-US" sz="4000" b="1" dirty="0">
                <a:solidFill>
                  <a:srgbClr val="EA157A">
                    <a:lumMod val="60000"/>
                    <a:lumOff val="40000"/>
                  </a:srgbClr>
                </a:solidFill>
                <a:latin typeface="Calibri"/>
                <a:ea typeface="Times New Roman" pitchFamily="18" charset="0"/>
                <a:cs typeface="Arial" pitchFamily="34" charset="0"/>
              </a:rPr>
              <a:t>	</a:t>
            </a:r>
          </a:p>
          <a:p>
            <a:pPr fontAlgn="base">
              <a:spcBef>
                <a:spcPct val="0"/>
              </a:spcBef>
              <a:spcAft>
                <a:spcPct val="0"/>
              </a:spcAft>
            </a:pPr>
            <a:r>
              <a:rPr lang="en-US" sz="4000" b="1" dirty="0">
                <a:solidFill>
                  <a:schemeClr val="accent1"/>
                </a:solidFill>
                <a:latin typeface="Calibri"/>
                <a:ea typeface="Times New Roman" pitchFamily="18" charset="0"/>
                <a:cs typeface="Arial" pitchFamily="34" charset="0"/>
              </a:rPr>
              <a:t>In the opening of buds and in the rebirth of </a:t>
            </a:r>
            <a:r>
              <a:rPr lang="en-US" sz="4000" b="1" dirty="0" smtClean="0">
                <a:solidFill>
                  <a:schemeClr val="accent1"/>
                </a:solidFill>
                <a:latin typeface="Calibri"/>
                <a:ea typeface="Times New Roman" pitchFamily="18" charset="0"/>
                <a:cs typeface="Arial" pitchFamily="34" charset="0"/>
              </a:rPr>
              <a:t>spring</a:t>
            </a:r>
          </a:p>
          <a:p>
            <a:pPr fontAlgn="base">
              <a:spcBef>
                <a:spcPct val="0"/>
              </a:spcBef>
              <a:spcAft>
                <a:spcPct val="0"/>
              </a:spcAft>
            </a:pPr>
            <a:endParaRPr lang="en-NZ" sz="2000" b="1" dirty="0">
              <a:solidFill>
                <a:srgbClr val="EA157A">
                  <a:lumMod val="60000"/>
                  <a:lumOff val="40000"/>
                </a:srgbClr>
              </a:solidFill>
              <a:latin typeface="Calibri"/>
              <a:cs typeface="Arial" pitchFamily="34" charset="0"/>
            </a:endParaRPr>
          </a:p>
          <a:p>
            <a:pPr eaLnBrk="0" fontAlgn="base" hangingPunct="0">
              <a:spcBef>
                <a:spcPct val="0"/>
              </a:spcBef>
              <a:spcAft>
                <a:spcPct val="0"/>
              </a:spcAft>
            </a:pPr>
            <a:r>
              <a:rPr lang="en-US" sz="4000" b="1" dirty="0" smtClean="0">
                <a:solidFill>
                  <a:schemeClr val="accent1"/>
                </a:solidFill>
                <a:latin typeface="Calibri"/>
                <a:ea typeface="Times New Roman" pitchFamily="18" charset="0"/>
                <a:cs typeface="Arial" pitchFamily="34" charset="0"/>
              </a:rPr>
              <a:t>All:</a:t>
            </a:r>
            <a:r>
              <a:rPr lang="en-US" sz="4000" b="1" dirty="0">
                <a:solidFill>
                  <a:schemeClr val="accent1"/>
                </a:solidFill>
                <a:latin typeface="Calibri"/>
                <a:ea typeface="Times New Roman" pitchFamily="18" charset="0"/>
                <a:cs typeface="Arial" pitchFamily="34" charset="0"/>
              </a:rPr>
              <a:t>		</a:t>
            </a:r>
          </a:p>
          <a:p>
            <a:pPr eaLnBrk="0" fontAlgn="base" hangingPunct="0">
              <a:spcBef>
                <a:spcPct val="0"/>
              </a:spcBef>
              <a:spcAft>
                <a:spcPct val="0"/>
              </a:spcAft>
            </a:pPr>
            <a:r>
              <a:rPr lang="en-US" sz="4000" b="1" dirty="0">
                <a:solidFill>
                  <a:schemeClr val="accent1"/>
                </a:solidFill>
                <a:latin typeface="Calibri"/>
                <a:ea typeface="Times New Roman" pitchFamily="18" charset="0"/>
                <a:cs typeface="Arial" pitchFamily="34" charset="0"/>
              </a:rPr>
              <a:t>With love, we remember them</a:t>
            </a:r>
            <a:endParaRPr lang="en-NZ" sz="2000" b="1" dirty="0">
              <a:solidFill>
                <a:schemeClr val="accent1"/>
              </a:solidFill>
              <a:latin typeface="Calibri"/>
              <a:cs typeface="Arial" pitchFamily="34" charset="0"/>
            </a:endParaRPr>
          </a:p>
          <a:p>
            <a:pPr eaLnBrk="0" fontAlgn="base" hangingPunct="0">
              <a:spcBef>
                <a:spcPct val="0"/>
              </a:spcBef>
              <a:spcAft>
                <a:spcPct val="0"/>
              </a:spcAft>
            </a:pPr>
            <a:endParaRPr lang="en-NZ" dirty="0">
              <a:solidFill>
                <a:srgbClr val="EA157A">
                  <a:lumMod val="60000"/>
                  <a:lumOff val="40000"/>
                </a:srgbClr>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http://image58.webshots.com/58/0/80/43/457108043lsxfGX_fs.jpg"/>
          <p:cNvPicPr>
            <a:picLocks noChangeAspect="1" noChangeArrowheads="1"/>
          </p:cNvPicPr>
          <p:nvPr/>
        </p:nvPicPr>
        <p:blipFill>
          <a:blip r:embed="rId2" cstate="print"/>
          <a:srcRect/>
          <a:stretch>
            <a:fillRect/>
          </a:stretch>
        </p:blipFill>
        <p:spPr bwMode="auto">
          <a:xfrm>
            <a:off x="28267" y="-33814"/>
            <a:ext cx="9144000" cy="6858000"/>
          </a:xfrm>
          <a:prstGeom prst="rect">
            <a:avLst/>
          </a:prstGeom>
          <a:noFill/>
        </p:spPr>
      </p:pic>
      <p:sp>
        <p:nvSpPr>
          <p:cNvPr id="18433" name="Rectangle 1"/>
          <p:cNvSpPr>
            <a:spLocks noChangeArrowheads="1"/>
          </p:cNvSpPr>
          <p:nvPr/>
        </p:nvSpPr>
        <p:spPr bwMode="auto">
          <a:xfrm>
            <a:off x="458100" y="437184"/>
            <a:ext cx="7704856"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b="1" dirty="0" smtClean="0">
                <a:solidFill>
                  <a:srgbClr val="FFFF00"/>
                </a:solidFill>
                <a:latin typeface="Calibri"/>
                <a:ea typeface="Times New Roman" pitchFamily="18" charset="0"/>
                <a:cs typeface="Arial" pitchFamily="34" charset="0"/>
              </a:rPr>
              <a:t>Reader:</a:t>
            </a:r>
            <a:r>
              <a:rPr lang="en-US" sz="4000" b="1" dirty="0">
                <a:solidFill>
                  <a:srgbClr val="FFFF00"/>
                </a:solidFill>
                <a:latin typeface="Calibri"/>
                <a:ea typeface="Times New Roman" pitchFamily="18" charset="0"/>
                <a:cs typeface="Arial" pitchFamily="34" charset="0"/>
              </a:rPr>
              <a:t>	</a:t>
            </a:r>
          </a:p>
          <a:p>
            <a:pPr fontAlgn="base">
              <a:spcBef>
                <a:spcPct val="0"/>
              </a:spcBef>
              <a:spcAft>
                <a:spcPct val="0"/>
              </a:spcAft>
            </a:pPr>
            <a:r>
              <a:rPr lang="en-US" sz="4000" b="1" dirty="0">
                <a:solidFill>
                  <a:srgbClr val="FFFF00"/>
                </a:solidFill>
                <a:latin typeface="Calibri"/>
                <a:ea typeface="Times New Roman" pitchFamily="18" charset="0"/>
                <a:cs typeface="Arial" pitchFamily="34" charset="0"/>
              </a:rPr>
              <a:t>In the blueness of the sky and in the warmth of summer</a:t>
            </a:r>
            <a:endParaRPr lang="en-NZ" sz="2000" b="1" dirty="0">
              <a:solidFill>
                <a:srgbClr val="FFFF00"/>
              </a:solidFill>
              <a:latin typeface="Calibri"/>
              <a:cs typeface="Arial" pitchFamily="34" charset="0"/>
            </a:endParaRPr>
          </a:p>
          <a:p>
            <a:pPr eaLnBrk="0" fontAlgn="base" hangingPunct="0">
              <a:spcBef>
                <a:spcPct val="0"/>
              </a:spcBef>
              <a:spcAft>
                <a:spcPct val="0"/>
              </a:spcAft>
            </a:pPr>
            <a:endParaRPr lang="en-US" sz="4000" b="1" dirty="0" smtClean="0">
              <a:solidFill>
                <a:srgbClr val="FFFF00"/>
              </a:solidFill>
              <a:latin typeface="Calibri"/>
              <a:ea typeface="Times New Roman" pitchFamily="18" charset="0"/>
              <a:cs typeface="Arial" pitchFamily="34" charset="0"/>
            </a:endParaRPr>
          </a:p>
          <a:p>
            <a:pPr eaLnBrk="0" fontAlgn="base" hangingPunct="0">
              <a:spcBef>
                <a:spcPct val="0"/>
              </a:spcBef>
              <a:spcAft>
                <a:spcPct val="0"/>
              </a:spcAft>
            </a:pPr>
            <a:endParaRPr lang="en-US" sz="4000" b="1" dirty="0">
              <a:solidFill>
                <a:srgbClr val="FFFF00"/>
              </a:solidFill>
              <a:latin typeface="Calibri"/>
              <a:ea typeface="Times New Roman" pitchFamily="18" charset="0"/>
              <a:cs typeface="Arial" pitchFamily="34" charset="0"/>
            </a:endParaRPr>
          </a:p>
          <a:p>
            <a:pPr eaLnBrk="0" fontAlgn="base" hangingPunct="0">
              <a:spcBef>
                <a:spcPct val="0"/>
              </a:spcBef>
              <a:spcAft>
                <a:spcPct val="0"/>
              </a:spcAft>
            </a:pPr>
            <a:endParaRPr lang="en-US" sz="4000" b="1" dirty="0">
              <a:solidFill>
                <a:srgbClr val="FFFF00"/>
              </a:solidFill>
              <a:latin typeface="Calibri"/>
              <a:ea typeface="Times New Roman" pitchFamily="18" charset="0"/>
              <a:cs typeface="Arial" pitchFamily="34" charset="0"/>
            </a:endParaRPr>
          </a:p>
          <a:p>
            <a:pPr eaLnBrk="0" fontAlgn="base" hangingPunct="0">
              <a:spcBef>
                <a:spcPct val="0"/>
              </a:spcBef>
              <a:spcAft>
                <a:spcPct val="0"/>
              </a:spcAft>
            </a:pPr>
            <a:r>
              <a:rPr lang="en-US" sz="4000" b="1" dirty="0" smtClean="0">
                <a:solidFill>
                  <a:srgbClr val="FFFF00"/>
                </a:solidFill>
                <a:latin typeface="Calibri"/>
                <a:ea typeface="Times New Roman" pitchFamily="18" charset="0"/>
                <a:cs typeface="Arial" pitchFamily="34" charset="0"/>
              </a:rPr>
              <a:t>All:</a:t>
            </a:r>
            <a:r>
              <a:rPr lang="en-US" sz="4000" b="1" dirty="0">
                <a:solidFill>
                  <a:srgbClr val="FFFF00"/>
                </a:solidFill>
                <a:latin typeface="Calibri"/>
                <a:ea typeface="Times New Roman" pitchFamily="18" charset="0"/>
                <a:cs typeface="Arial" pitchFamily="34" charset="0"/>
              </a:rPr>
              <a:t>		</a:t>
            </a:r>
          </a:p>
          <a:p>
            <a:pPr eaLnBrk="0" fontAlgn="base" hangingPunct="0">
              <a:spcBef>
                <a:spcPct val="0"/>
              </a:spcBef>
              <a:spcAft>
                <a:spcPct val="0"/>
              </a:spcAft>
            </a:pPr>
            <a:r>
              <a:rPr lang="en-US" sz="4000" b="1" dirty="0">
                <a:solidFill>
                  <a:srgbClr val="FFFF00"/>
                </a:solidFill>
                <a:latin typeface="Calibri"/>
                <a:ea typeface="Times New Roman" pitchFamily="18" charset="0"/>
                <a:cs typeface="Arial" pitchFamily="34" charset="0"/>
              </a:rPr>
              <a:t>With love, we remember them</a:t>
            </a:r>
            <a:endParaRPr lang="en-NZ" sz="2000" b="1" dirty="0">
              <a:solidFill>
                <a:srgbClr val="FFFF00"/>
              </a:solidFill>
              <a:latin typeface="Calibri"/>
              <a:cs typeface="Arial" pitchFamily="34" charset="0"/>
            </a:endParaRPr>
          </a:p>
          <a:p>
            <a:pPr eaLnBrk="0" fontAlgn="base" hangingPunct="0">
              <a:spcBef>
                <a:spcPct val="0"/>
              </a:spcBef>
              <a:spcAft>
                <a:spcPct val="0"/>
              </a:spcAft>
            </a:pPr>
            <a:endParaRPr lang="en-NZ" dirty="0">
              <a:solidFill>
                <a:prstClr val="white"/>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http://farm4.static.flickr.com/3516/3887664595_a54fcbefc1.jpg"/>
          <p:cNvPicPr>
            <a:picLocks noChangeAspect="1" noChangeArrowheads="1"/>
          </p:cNvPicPr>
          <p:nvPr/>
        </p:nvPicPr>
        <p:blipFill>
          <a:blip r:embed="rId2" cstate="print"/>
          <a:srcRect/>
          <a:stretch>
            <a:fillRect/>
          </a:stretch>
        </p:blipFill>
        <p:spPr bwMode="auto">
          <a:xfrm>
            <a:off x="467544" y="764704"/>
            <a:ext cx="8433366" cy="5616624"/>
          </a:xfrm>
          <a:prstGeom prst="rect">
            <a:avLst/>
          </a:prstGeom>
          <a:noFill/>
        </p:spPr>
      </p:pic>
      <p:sp>
        <p:nvSpPr>
          <p:cNvPr id="19457" name="Rectangle 1"/>
          <p:cNvSpPr>
            <a:spLocks noChangeArrowheads="1"/>
          </p:cNvSpPr>
          <p:nvPr/>
        </p:nvSpPr>
        <p:spPr bwMode="auto">
          <a:xfrm>
            <a:off x="971600" y="1196752"/>
            <a:ext cx="698477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b="1" dirty="0" smtClean="0">
                <a:solidFill>
                  <a:schemeClr val="accent1">
                    <a:lumMod val="40000"/>
                    <a:lumOff val="60000"/>
                  </a:schemeClr>
                </a:solidFill>
                <a:latin typeface="Calibri"/>
                <a:ea typeface="Times New Roman" pitchFamily="18" charset="0"/>
                <a:cs typeface="Arial" pitchFamily="34" charset="0"/>
              </a:rPr>
              <a:t>Reader:</a:t>
            </a:r>
            <a:r>
              <a:rPr lang="en-US" sz="4000" b="1" dirty="0">
                <a:solidFill>
                  <a:schemeClr val="accent1">
                    <a:lumMod val="40000"/>
                    <a:lumOff val="60000"/>
                  </a:schemeClr>
                </a:solidFill>
                <a:latin typeface="Calibri"/>
                <a:ea typeface="Times New Roman" pitchFamily="18" charset="0"/>
                <a:cs typeface="Arial" pitchFamily="34" charset="0"/>
              </a:rPr>
              <a:t>	</a:t>
            </a:r>
          </a:p>
          <a:p>
            <a:pPr fontAlgn="base">
              <a:spcBef>
                <a:spcPct val="0"/>
              </a:spcBef>
              <a:spcAft>
                <a:spcPct val="0"/>
              </a:spcAft>
            </a:pPr>
            <a:r>
              <a:rPr lang="en-US" sz="4000" b="1" dirty="0">
                <a:solidFill>
                  <a:schemeClr val="accent1">
                    <a:lumMod val="40000"/>
                    <a:lumOff val="60000"/>
                  </a:schemeClr>
                </a:solidFill>
                <a:latin typeface="Calibri"/>
                <a:ea typeface="Times New Roman" pitchFamily="18" charset="0"/>
                <a:cs typeface="Arial" pitchFamily="34" charset="0"/>
              </a:rPr>
              <a:t>In the rustling of the leaves and the beauty of </a:t>
            </a:r>
            <a:r>
              <a:rPr lang="en-US" sz="4000" b="1" dirty="0" smtClean="0">
                <a:solidFill>
                  <a:schemeClr val="accent1">
                    <a:lumMod val="40000"/>
                    <a:lumOff val="60000"/>
                  </a:schemeClr>
                </a:solidFill>
                <a:latin typeface="Calibri"/>
                <a:ea typeface="Times New Roman" pitchFamily="18" charset="0"/>
                <a:cs typeface="Arial" pitchFamily="34" charset="0"/>
              </a:rPr>
              <a:t>autumn</a:t>
            </a:r>
          </a:p>
          <a:p>
            <a:pPr fontAlgn="base">
              <a:spcBef>
                <a:spcPct val="0"/>
              </a:spcBef>
              <a:spcAft>
                <a:spcPct val="0"/>
              </a:spcAft>
            </a:pPr>
            <a:endParaRPr lang="en-NZ" sz="2000" b="1" dirty="0">
              <a:solidFill>
                <a:schemeClr val="accent1">
                  <a:lumMod val="40000"/>
                  <a:lumOff val="60000"/>
                </a:schemeClr>
              </a:solidFill>
              <a:latin typeface="Calibri"/>
              <a:cs typeface="Arial" pitchFamily="34" charset="0"/>
            </a:endParaRPr>
          </a:p>
          <a:p>
            <a:pPr eaLnBrk="0" fontAlgn="base" hangingPunct="0">
              <a:spcBef>
                <a:spcPct val="0"/>
              </a:spcBef>
              <a:spcAft>
                <a:spcPct val="0"/>
              </a:spcAft>
            </a:pPr>
            <a:r>
              <a:rPr lang="en-US" sz="4000" b="1" dirty="0" smtClean="0">
                <a:solidFill>
                  <a:schemeClr val="accent1">
                    <a:lumMod val="40000"/>
                    <a:lumOff val="60000"/>
                  </a:schemeClr>
                </a:solidFill>
                <a:latin typeface="Calibri"/>
                <a:ea typeface="Times New Roman" pitchFamily="18" charset="0"/>
                <a:cs typeface="Arial" pitchFamily="34" charset="0"/>
              </a:rPr>
              <a:t>All:</a:t>
            </a:r>
            <a:r>
              <a:rPr lang="en-US" sz="4000" b="1" dirty="0">
                <a:solidFill>
                  <a:schemeClr val="accent1">
                    <a:lumMod val="40000"/>
                    <a:lumOff val="60000"/>
                  </a:schemeClr>
                </a:solidFill>
                <a:latin typeface="Calibri"/>
                <a:ea typeface="Times New Roman" pitchFamily="18" charset="0"/>
                <a:cs typeface="Arial" pitchFamily="34" charset="0"/>
              </a:rPr>
              <a:t>		</a:t>
            </a:r>
          </a:p>
          <a:p>
            <a:pPr eaLnBrk="0" fontAlgn="base" hangingPunct="0">
              <a:spcBef>
                <a:spcPct val="0"/>
              </a:spcBef>
              <a:spcAft>
                <a:spcPct val="0"/>
              </a:spcAft>
            </a:pPr>
            <a:r>
              <a:rPr lang="en-US" sz="4000" b="1" dirty="0">
                <a:solidFill>
                  <a:schemeClr val="accent1">
                    <a:lumMod val="40000"/>
                    <a:lumOff val="60000"/>
                  </a:schemeClr>
                </a:solidFill>
                <a:latin typeface="Calibri"/>
                <a:ea typeface="Times New Roman" pitchFamily="18" charset="0"/>
                <a:cs typeface="Arial" pitchFamily="34" charset="0"/>
              </a:rPr>
              <a:t>With love, we remember them</a:t>
            </a:r>
            <a:endParaRPr lang="en-NZ" sz="2000" b="1" dirty="0">
              <a:solidFill>
                <a:schemeClr val="accent1">
                  <a:lumMod val="40000"/>
                  <a:lumOff val="60000"/>
                </a:schemeClr>
              </a:solidFill>
              <a:latin typeface="Calibri"/>
              <a:cs typeface="Arial" pitchFamily="34" charset="0"/>
            </a:endParaRPr>
          </a:p>
          <a:p>
            <a:pPr eaLnBrk="0" fontAlgn="base" hangingPunct="0">
              <a:spcBef>
                <a:spcPct val="0"/>
              </a:spcBef>
              <a:spcAft>
                <a:spcPct val="0"/>
              </a:spcAft>
            </a:pPr>
            <a:endParaRPr lang="en-NZ" dirty="0">
              <a:solidFill>
                <a:schemeClr val="accent1">
                  <a:lumMod val="75000"/>
                </a:schemeClr>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lh3.ggpht.com/_GawHQ3dQN2M/TPfVrDsrr4I/AAAAAAAABIE/k0qaAlzIJno/2011.Calendar.015-aiovector.com.jpg"/>
          <p:cNvPicPr>
            <a:picLocks noChangeAspect="1" noChangeArrowheads="1"/>
          </p:cNvPicPr>
          <p:nvPr/>
        </p:nvPicPr>
        <p:blipFill>
          <a:blip r:embed="rId2" cstate="print"/>
          <a:srcRect/>
          <a:stretch>
            <a:fillRect/>
          </a:stretch>
        </p:blipFill>
        <p:spPr bwMode="auto">
          <a:xfrm>
            <a:off x="19746" y="404664"/>
            <a:ext cx="9124254" cy="6453336"/>
          </a:xfrm>
          <a:prstGeom prst="rect">
            <a:avLst/>
          </a:prstGeom>
          <a:noFill/>
        </p:spPr>
      </p:pic>
      <p:sp>
        <p:nvSpPr>
          <p:cNvPr id="20481" name="Rectangle 1"/>
          <p:cNvSpPr>
            <a:spLocks noChangeArrowheads="1"/>
          </p:cNvSpPr>
          <p:nvPr/>
        </p:nvSpPr>
        <p:spPr bwMode="auto">
          <a:xfrm>
            <a:off x="899592" y="3501008"/>
            <a:ext cx="72728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4000" b="1" dirty="0" smtClean="0">
                <a:latin typeface="Calibri"/>
                <a:ea typeface="Times New Roman" pitchFamily="18" charset="0"/>
                <a:cs typeface="Arial" pitchFamily="34" charset="0"/>
              </a:rPr>
              <a:t>Reader:</a:t>
            </a:r>
            <a:r>
              <a:rPr lang="en-US" sz="4000" b="1" dirty="0" smtClean="0">
                <a:solidFill>
                  <a:srgbClr val="002060"/>
                </a:solidFill>
                <a:latin typeface="Calibri"/>
                <a:ea typeface="Times New Roman" pitchFamily="18" charset="0"/>
                <a:cs typeface="Arial" pitchFamily="34" charset="0"/>
              </a:rPr>
              <a:t>:</a:t>
            </a:r>
            <a:endParaRPr lang="en-US" sz="4000" b="1" dirty="0">
              <a:solidFill>
                <a:srgbClr val="002060"/>
              </a:solidFill>
              <a:latin typeface="Calibri"/>
              <a:ea typeface="Times New Roman" pitchFamily="18" charset="0"/>
              <a:cs typeface="Arial" pitchFamily="34" charset="0"/>
            </a:endParaRPr>
          </a:p>
          <a:p>
            <a:pPr algn="just" fontAlgn="base">
              <a:spcBef>
                <a:spcPct val="0"/>
              </a:spcBef>
              <a:spcAft>
                <a:spcPct val="0"/>
              </a:spcAft>
            </a:pPr>
            <a:r>
              <a:rPr lang="en-US" sz="4000" b="1" dirty="0">
                <a:solidFill>
                  <a:prstClr val="white"/>
                </a:solidFill>
                <a:latin typeface="Calibri"/>
                <a:ea typeface="Times New Roman" pitchFamily="18" charset="0"/>
                <a:cs typeface="Arial" pitchFamily="34" charset="0"/>
              </a:rPr>
              <a:t>In the beginning of the year and when it ends</a:t>
            </a:r>
            <a:endParaRPr lang="en-NZ" sz="2000" b="1" dirty="0">
              <a:solidFill>
                <a:prstClr val="white"/>
              </a:solidFill>
              <a:latin typeface="Calibri"/>
              <a:cs typeface="Arial" pitchFamily="34" charset="0"/>
            </a:endParaRPr>
          </a:p>
          <a:p>
            <a:pPr algn="just" eaLnBrk="0" fontAlgn="base" hangingPunct="0">
              <a:spcBef>
                <a:spcPct val="0"/>
              </a:spcBef>
              <a:spcAft>
                <a:spcPct val="0"/>
              </a:spcAft>
            </a:pPr>
            <a:r>
              <a:rPr lang="en-US" sz="4000" b="1" dirty="0" smtClean="0">
                <a:solidFill>
                  <a:prstClr val="white"/>
                </a:solidFill>
                <a:latin typeface="Calibri"/>
                <a:ea typeface="Times New Roman" pitchFamily="18" charset="0"/>
                <a:cs typeface="Arial" pitchFamily="34" charset="0"/>
              </a:rPr>
              <a:t>All:</a:t>
            </a:r>
            <a:r>
              <a:rPr lang="en-US" sz="4000" b="1" dirty="0">
                <a:solidFill>
                  <a:prstClr val="white"/>
                </a:solidFill>
                <a:latin typeface="Calibri"/>
                <a:ea typeface="Times New Roman" pitchFamily="18" charset="0"/>
                <a:cs typeface="Arial" pitchFamily="34" charset="0"/>
              </a:rPr>
              <a:t>		</a:t>
            </a:r>
          </a:p>
          <a:p>
            <a:pPr algn="just" eaLnBrk="0" fontAlgn="base" hangingPunct="0">
              <a:spcBef>
                <a:spcPct val="0"/>
              </a:spcBef>
              <a:spcAft>
                <a:spcPct val="0"/>
              </a:spcAft>
            </a:pPr>
            <a:r>
              <a:rPr lang="en-US" sz="4000" b="1" dirty="0">
                <a:solidFill>
                  <a:prstClr val="white"/>
                </a:solidFill>
                <a:latin typeface="Calibri"/>
                <a:ea typeface="Times New Roman" pitchFamily="18" charset="0"/>
                <a:cs typeface="Arial" pitchFamily="34" charset="0"/>
              </a:rPr>
              <a:t>With love, we remember them</a:t>
            </a:r>
            <a:endParaRPr lang="en-US" sz="5400" b="1" dirty="0">
              <a:solidFill>
                <a:prstClr val="white"/>
              </a:solidFill>
              <a:latin typeface="Calibri"/>
              <a:cs typeface="Arial" pitchFamily="34" charset="0"/>
            </a:endParaRP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126</TotalTime>
  <Words>638</Words>
  <Application>Microsoft Office PowerPoint</Application>
  <PresentationFormat>On-screen Show (4:3)</PresentationFormat>
  <Paragraphs>117</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Opulent</vt:lpstr>
      <vt:lpstr>Flow</vt:lpstr>
      <vt:lpstr>All Souls’ Day </vt:lpstr>
      <vt:lpstr>PowerPoint Presentation</vt:lpstr>
      <vt:lpstr>With love, we remember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Soul’s Day 2 November 2011</dc:title>
  <dc:creator>John</dc:creator>
  <cp:lastModifiedBy>Sian Owen</cp:lastModifiedBy>
  <cp:revision>13</cp:revision>
  <dcterms:created xsi:type="dcterms:W3CDTF">2011-10-15T03:11:51Z</dcterms:created>
  <dcterms:modified xsi:type="dcterms:W3CDTF">2011-11-07T22:16:54Z</dcterms:modified>
</cp:coreProperties>
</file>